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348" r:id="rId2"/>
    <p:sldId id="364" r:id="rId3"/>
    <p:sldId id="309" r:id="rId4"/>
    <p:sldId id="326" r:id="rId5"/>
    <p:sldId id="311" r:id="rId6"/>
    <p:sldId id="349" r:id="rId7"/>
    <p:sldId id="350" r:id="rId8"/>
    <p:sldId id="351" r:id="rId9"/>
    <p:sldId id="327" r:id="rId10"/>
    <p:sldId id="352" r:id="rId11"/>
    <p:sldId id="353" r:id="rId12"/>
    <p:sldId id="354" r:id="rId13"/>
    <p:sldId id="355" r:id="rId14"/>
    <p:sldId id="356" r:id="rId15"/>
    <p:sldId id="357" r:id="rId16"/>
    <p:sldId id="342" r:id="rId17"/>
    <p:sldId id="358" r:id="rId18"/>
    <p:sldId id="359" r:id="rId19"/>
    <p:sldId id="360" r:id="rId20"/>
    <p:sldId id="361" r:id="rId21"/>
    <p:sldId id="363" r:id="rId22"/>
    <p:sldId id="362" r:id="rId23"/>
    <p:sldId id="341" r:id="rId24"/>
  </p:sldIdLst>
  <p:sldSz cx="9144000" cy="6858000" type="screen4x3"/>
  <p:notesSz cx="6858000" cy="9144000"/>
  <p:custDataLst>
    <p:tags r:id="rId26"/>
  </p:custDataLst>
  <p:defaultTextStyle>
    <a:defPPr>
      <a:defRPr lang="en-US"/>
    </a:defPPr>
    <a:lvl1pPr algn="r" rtl="0" eaLnBrk="0" fontAlgn="base" hangingPunct="0">
      <a:spcBef>
        <a:spcPct val="0"/>
      </a:spcBef>
      <a:spcAft>
        <a:spcPct val="0"/>
      </a:spcAft>
      <a:defRPr kern="1200">
        <a:solidFill>
          <a:schemeClr val="tx1"/>
        </a:solidFill>
        <a:latin typeface="Verdana" pitchFamily="34" charset="0"/>
        <a:ea typeface="+mn-ea"/>
        <a:cs typeface="+mn-cs"/>
      </a:defRPr>
    </a:lvl1pPr>
    <a:lvl2pPr marL="457200" algn="r" rtl="0" eaLnBrk="0" fontAlgn="base" hangingPunct="0">
      <a:spcBef>
        <a:spcPct val="0"/>
      </a:spcBef>
      <a:spcAft>
        <a:spcPct val="0"/>
      </a:spcAft>
      <a:defRPr kern="1200">
        <a:solidFill>
          <a:schemeClr val="tx1"/>
        </a:solidFill>
        <a:latin typeface="Verdana" pitchFamily="34" charset="0"/>
        <a:ea typeface="+mn-ea"/>
        <a:cs typeface="+mn-cs"/>
      </a:defRPr>
    </a:lvl2pPr>
    <a:lvl3pPr marL="914400" algn="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FF"/>
    <a:srgbClr val="FF99FF"/>
    <a:srgbClr val="FFFF00"/>
    <a:srgbClr val="99FFCC"/>
    <a:srgbClr val="000066"/>
    <a:srgbClr val="00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71" autoAdjust="0"/>
    <p:restoredTop sz="88468" autoAdjust="0"/>
  </p:normalViewPr>
  <p:slideViewPr>
    <p:cSldViewPr>
      <p:cViewPr>
        <p:scale>
          <a:sx n="64" d="100"/>
          <a:sy n="64" d="100"/>
        </p:scale>
        <p:origin x="-70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177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1883251A-FAD0-4CE5-ADC3-14B5262D82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2"/>
              <a:ext cx="1856" cy="3627"/>
              <a:chOff x="3010" y="776"/>
              <a:chExt cx="1856" cy="3627"/>
            </a:xfrm>
          </p:grpSpPr>
          <p:sp>
            <p:nvSpPr>
              <p:cNvPr id="39" name="Freeform 4"/>
              <p:cNvSpPr>
                <a:spLocks/>
              </p:cNvSpPr>
              <p:nvPr userDrawn="1"/>
            </p:nvSpPr>
            <p:spPr bwMode="ltGray">
              <a:xfrm rot="12185230" flipV="1">
                <a:off x="3533" y="776"/>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a:p>
            </p:txBody>
          </p:sp>
          <p:sp>
            <p:nvSpPr>
              <p:cNvPr id="40" name="Freeform 5"/>
              <p:cNvSpPr>
                <a:spLocks/>
              </p:cNvSpPr>
              <p:nvPr userDrawn="1"/>
            </p:nvSpPr>
            <p:spPr bwMode="ltGray">
              <a:xfrm rot="12185230" flipV="1">
                <a:off x="4028" y="180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a:p>
            </p:txBody>
          </p:sp>
          <p:sp>
            <p:nvSpPr>
              <p:cNvPr id="41" name="Freeform 6"/>
              <p:cNvSpPr>
                <a:spLocks/>
              </p:cNvSpPr>
              <p:nvPr userDrawn="1"/>
            </p:nvSpPr>
            <p:spPr bwMode="ltGray">
              <a:xfrm rot="12185230" flipV="1">
                <a:off x="3637" y="2165"/>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a:p>
            </p:txBody>
          </p:sp>
          <p:sp>
            <p:nvSpPr>
              <p:cNvPr id="42" name="Freeform 7"/>
              <p:cNvSpPr>
                <a:spLocks/>
              </p:cNvSpPr>
              <p:nvPr userDrawn="1"/>
            </p:nvSpPr>
            <p:spPr bwMode="ltGray">
              <a:xfrm rot="12185230" flipV="1">
                <a:off x="3978" y="975"/>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a:p>
            </p:txBody>
          </p:sp>
          <p:sp>
            <p:nvSpPr>
              <p:cNvPr id="43" name="Freeform 8"/>
              <p:cNvSpPr>
                <a:spLocks/>
              </p:cNvSpPr>
              <p:nvPr userDrawn="1"/>
            </p:nvSpPr>
            <p:spPr bwMode="ltGray">
              <a:xfrm rot="12185230" flipV="1">
                <a:off x="3843"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a:p>
            </p:txBody>
          </p:sp>
          <p:sp>
            <p:nvSpPr>
              <p:cNvPr id="44" name="Freeform 9"/>
              <p:cNvSpPr>
                <a:spLocks/>
              </p:cNvSpPr>
              <p:nvPr userDrawn="1"/>
            </p:nvSpPr>
            <p:spPr bwMode="ltGray">
              <a:xfrm rot="12185230" flipV="1">
                <a:off x="3893"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a:p>
            </p:txBody>
          </p:sp>
          <p:sp>
            <p:nvSpPr>
              <p:cNvPr id="45"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3" name="Group 21"/>
            <p:cNvGrpSpPr>
              <a:grpSpLocks/>
            </p:cNvGrpSpPr>
            <p:nvPr userDrawn="1"/>
          </p:nvGrpSpPr>
          <p:grpSpPr bwMode="auto">
            <a:xfrm rot="-6691250">
              <a:off x="3642" y="133"/>
              <a:ext cx="361" cy="608"/>
              <a:chOff x="1727" y="866"/>
              <a:chExt cx="131" cy="157"/>
            </a:xfrm>
          </p:grpSpPr>
          <p:sp>
            <p:nvSpPr>
              <p:cNvPr id="33"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4" name="Freeform 23"/>
              <p:cNvSpPr>
                <a:spLocks/>
              </p:cNvSpPr>
              <p:nvPr userDrawn="1"/>
            </p:nvSpPr>
            <p:spPr bwMode="ltGray">
              <a:xfrm>
                <a:off x="1788"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5"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4" name="Group 25"/>
            <p:cNvGrpSpPr>
              <a:grpSpLocks/>
            </p:cNvGrpSpPr>
            <p:nvPr userDrawn="1"/>
          </p:nvGrpSpPr>
          <p:grpSpPr bwMode="auto">
            <a:xfrm rot="8524840">
              <a:off x="676" y="3311"/>
              <a:ext cx="500" cy="496"/>
              <a:chOff x="1727" y="868"/>
              <a:chExt cx="129" cy="155"/>
            </a:xfrm>
          </p:grpSpPr>
          <p:sp>
            <p:nvSpPr>
              <p:cNvPr id="30" name="Freeform 26"/>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1"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2"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5" name="Group 29"/>
            <p:cNvGrpSpPr>
              <a:grpSpLocks/>
            </p:cNvGrpSpPr>
            <p:nvPr userDrawn="1"/>
          </p:nvGrpSpPr>
          <p:grpSpPr bwMode="auto">
            <a:xfrm rot="4106450" flipH="1">
              <a:off x="404" y="272"/>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6" name="Group 33"/>
            <p:cNvGrpSpPr>
              <a:grpSpLocks/>
            </p:cNvGrpSpPr>
            <p:nvPr userDrawn="1"/>
          </p:nvGrpSpPr>
          <p:grpSpPr bwMode="auto">
            <a:xfrm rot="10015322" flipH="1">
              <a:off x="4614"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en-US"/>
            </a:p>
          </p:txBody>
        </p:sp>
      </p:grpSp>
      <p:sp>
        <p:nvSpPr>
          <p:cNvPr id="21551"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2155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1EF4A5D7-32FA-481A-8791-3BD56A85ADD4}" type="slidenum">
              <a:rPr lang="en-US"/>
              <a:pPr>
                <a:defRPr/>
              </a:pPr>
              <a:t>‹#›</a:t>
            </a:fld>
            <a:endParaRPr lang="en-US"/>
          </a:p>
        </p:txBody>
      </p:sp>
    </p:spTree>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519FD289-7F7D-4EB1-8C9A-39812AF19644}" type="slidenum">
              <a:rPr lang="en-US"/>
              <a:pPr>
                <a:defRPr/>
              </a:pPr>
              <a:t>‹#›</a:t>
            </a:fld>
            <a:endParaRPr lang="en-US"/>
          </a:p>
        </p:txBody>
      </p:sp>
    </p:spTree>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99408348-B3AB-482F-B7CB-971426C8C6B8}" type="slidenum">
              <a:rPr lang="en-US"/>
              <a:pPr>
                <a:defRPr/>
              </a:pPr>
              <a:t>‹#›</a:t>
            </a:fld>
            <a:endParaRPr lang="en-US"/>
          </a:p>
        </p:txBody>
      </p:sp>
    </p:spTree>
  </p:cSld>
  <p:clrMapOvr>
    <a:masterClrMapping/>
  </p:clrMapOvr>
  <p:transitio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56113"/>
          </a:xfrm>
        </p:spPr>
        <p:txBody>
          <a:bodyPr/>
          <a:lstStyle/>
          <a:p>
            <a:pPr lvl="0"/>
            <a:endParaRPr lang="en-US" noProof="0" smtClean="0"/>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8D665956-0C7A-42BD-8528-4214316B852A}" type="slidenum">
              <a:rPr lang="en-US"/>
              <a:pPr>
                <a:defRPr/>
              </a:pPr>
              <a:t>‹#›</a:t>
            </a:fld>
            <a:endParaRPr lang="en-US"/>
          </a:p>
        </p:txBody>
      </p:sp>
    </p:spTree>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620138EE-90E6-4B46-A881-3D3766E3EB56}" type="slidenum">
              <a:rPr lang="en-US"/>
              <a:pPr>
                <a:defRPr/>
              </a:pPr>
              <a:t>‹#›</a:t>
            </a:fld>
            <a:endParaRPr lang="en-US"/>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ED4C76CF-FD3A-4B9A-A9C4-14A621D909B4}" type="slidenum">
              <a:rPr lang="en-US"/>
              <a:pPr>
                <a:defRPr/>
              </a:pPr>
              <a:t>‹#›</a:t>
            </a:fld>
            <a:endParaRPr lang="en-US"/>
          </a:p>
        </p:txBody>
      </p: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42336111-8E0E-4F77-A153-4BC539FF91DA}" type="slidenum">
              <a:rPr lang="en-US"/>
              <a:pPr>
                <a:defRPr/>
              </a:pPr>
              <a:t>‹#›</a:t>
            </a:fld>
            <a:endParaRPr lang="en-US"/>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411C9AE8-C87B-4B98-A69E-F6DEEF9FEE62}" type="slidenum">
              <a:rPr lang="en-US"/>
              <a:pPr>
                <a:defRPr/>
              </a:pPr>
              <a:t>‹#›</a:t>
            </a:fld>
            <a:endParaRPr lang="en-US"/>
          </a:p>
        </p:txBody>
      </p: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FAAD803F-668A-4603-8CB0-0DD708E27FC4}" type="slidenum">
              <a:rPr lang="en-US"/>
              <a:pPr>
                <a:defRPr/>
              </a:pPr>
              <a:t>‹#›</a:t>
            </a:fld>
            <a:endParaRPr lang="en-US"/>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4EE109DE-F297-4A7B-A5A6-AC0730CEEF1A}" type="slidenum">
              <a:rPr lang="en-US"/>
              <a:pPr>
                <a:defRPr/>
              </a:pPr>
              <a:t>‹#›</a:t>
            </a:fld>
            <a:endParaRPr lang="en-US"/>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24A35561-AED8-4975-844F-99649D3E20A8}" type="slidenum">
              <a:rPr lang="en-US"/>
              <a:pPr>
                <a:defRPr/>
              </a:pPr>
              <a:t>‹#›</a:t>
            </a:fld>
            <a:endParaRPr lang="en-US"/>
          </a:p>
        </p:txBody>
      </p:sp>
    </p:spTree>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5563E2E3-1AB1-4C6A-A946-7E5143279CA2}" type="slidenum">
              <a:rPr lang="en-US"/>
              <a:pPr>
                <a:defRPr/>
              </a:pPr>
              <a:t>‹#›</a:t>
            </a:fld>
            <a:endParaRPr lang="en-US"/>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483"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en-US"/>
            </a:p>
          </p:txBody>
        </p:sp>
        <p:grpSp>
          <p:nvGrpSpPr>
            <p:cNvPr id="2057" name="Group 4"/>
            <p:cNvGrpSpPr>
              <a:grpSpLocks/>
            </p:cNvGrpSpPr>
            <p:nvPr/>
          </p:nvGrpSpPr>
          <p:grpSpPr bwMode="auto">
            <a:xfrm rot="14964908" flipH="1">
              <a:off x="104" y="2441"/>
              <a:ext cx="452" cy="444"/>
              <a:chOff x="1727" y="866"/>
              <a:chExt cx="129" cy="157"/>
            </a:xfrm>
          </p:grpSpPr>
          <p:sp>
            <p:nvSpPr>
              <p:cNvPr id="20485"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0486"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0487"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20488"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en-US"/>
            </a:p>
          </p:txBody>
        </p:sp>
        <p:grpSp>
          <p:nvGrpSpPr>
            <p:cNvPr id="2059" name="Group 9"/>
            <p:cNvGrpSpPr>
              <a:grpSpLocks/>
            </p:cNvGrpSpPr>
            <p:nvPr/>
          </p:nvGrpSpPr>
          <p:grpSpPr bwMode="auto">
            <a:xfrm rot="416244">
              <a:off x="9" y="1746"/>
              <a:ext cx="1771" cy="1741"/>
              <a:chOff x="41" y="2787"/>
              <a:chExt cx="902" cy="833"/>
            </a:xfrm>
          </p:grpSpPr>
          <p:sp>
            <p:nvSpPr>
              <p:cNvPr id="20490"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en-US"/>
              </a:p>
            </p:txBody>
          </p:sp>
          <p:sp>
            <p:nvSpPr>
              <p:cNvPr id="20491"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en-US"/>
              </a:p>
            </p:txBody>
          </p:sp>
          <p:sp>
            <p:nvSpPr>
              <p:cNvPr id="20492"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en-US"/>
              </a:p>
            </p:txBody>
          </p:sp>
          <p:sp>
            <p:nvSpPr>
              <p:cNvPr id="20493"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en-US"/>
              </a:p>
            </p:txBody>
          </p:sp>
          <p:sp>
            <p:nvSpPr>
              <p:cNvPr id="20494"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en-US"/>
              </a:p>
            </p:txBody>
          </p:sp>
          <p:grpSp>
            <p:nvGrpSpPr>
              <p:cNvPr id="2091" name="Group 15"/>
              <p:cNvGrpSpPr>
                <a:grpSpLocks/>
              </p:cNvGrpSpPr>
              <p:nvPr userDrawn="1"/>
            </p:nvGrpSpPr>
            <p:grpSpPr bwMode="auto">
              <a:xfrm rot="10886446" flipH="1">
                <a:off x="335" y="3251"/>
                <a:ext cx="608" cy="369"/>
                <a:chOff x="-366" y="1704"/>
                <a:chExt cx="608" cy="369"/>
              </a:xfrm>
            </p:grpSpPr>
            <p:sp>
              <p:nvSpPr>
                <p:cNvPr id="20496"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en-US"/>
                </a:p>
              </p:txBody>
            </p:sp>
            <p:sp>
              <p:nvSpPr>
                <p:cNvPr id="20497"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en-US"/>
                </a:p>
              </p:txBody>
            </p:sp>
            <p:sp>
              <p:nvSpPr>
                <p:cNvPr id="20498" name="Freeform 18"/>
                <p:cNvSpPr>
                  <a:spLocks/>
                </p:cNvSpPr>
                <p:nvPr userDrawn="1"/>
              </p:nvSpPr>
              <p:spPr bwMode="ltGray">
                <a:xfrm rot="4200091">
                  <a:off x="196" y="1721"/>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en-US"/>
                </a:p>
              </p:txBody>
            </p:sp>
          </p:grpSp>
        </p:grpSp>
        <p:grpSp>
          <p:nvGrpSpPr>
            <p:cNvPr id="2060" name="Group 19"/>
            <p:cNvGrpSpPr>
              <a:grpSpLocks/>
            </p:cNvGrpSpPr>
            <p:nvPr/>
          </p:nvGrpSpPr>
          <p:grpSpPr bwMode="auto">
            <a:xfrm rot="6248562">
              <a:off x="343" y="3854"/>
              <a:ext cx="392" cy="424"/>
              <a:chOff x="1727" y="866"/>
              <a:chExt cx="129" cy="157"/>
            </a:xfrm>
          </p:grpSpPr>
          <p:sp>
            <p:nvSpPr>
              <p:cNvPr id="20500"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0501"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0502"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2061" name="Group 23"/>
            <p:cNvGrpSpPr>
              <a:grpSpLocks/>
            </p:cNvGrpSpPr>
            <p:nvPr/>
          </p:nvGrpSpPr>
          <p:grpSpPr bwMode="auto">
            <a:xfrm rot="5003157">
              <a:off x="249" y="1102"/>
              <a:ext cx="412" cy="500"/>
              <a:chOff x="1727" y="866"/>
              <a:chExt cx="129" cy="157"/>
            </a:xfrm>
          </p:grpSpPr>
          <p:sp>
            <p:nvSpPr>
              <p:cNvPr id="20504"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0505"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0506"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2062" name="Group 27"/>
            <p:cNvGrpSpPr>
              <a:grpSpLocks/>
            </p:cNvGrpSpPr>
            <p:nvPr/>
          </p:nvGrpSpPr>
          <p:grpSpPr bwMode="auto">
            <a:xfrm>
              <a:off x="815" y="0"/>
              <a:ext cx="345" cy="367"/>
              <a:chOff x="1727" y="866"/>
              <a:chExt cx="129" cy="157"/>
            </a:xfrm>
          </p:grpSpPr>
          <p:sp>
            <p:nvSpPr>
              <p:cNvPr id="20508"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0509"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0510"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20511"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en-US"/>
            </a:p>
          </p:txBody>
        </p:sp>
        <p:sp>
          <p:nvSpPr>
            <p:cNvPr id="20512"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en-US"/>
            </a:p>
          </p:txBody>
        </p:sp>
        <p:sp>
          <p:nvSpPr>
            <p:cNvPr id="20513"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en-US"/>
            </a:p>
          </p:txBody>
        </p:sp>
        <p:sp>
          <p:nvSpPr>
            <p:cNvPr id="20514"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en-US"/>
            </a:p>
          </p:txBody>
        </p:sp>
        <p:sp>
          <p:nvSpPr>
            <p:cNvPr id="20515"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en-US"/>
            </a:p>
          </p:txBody>
        </p:sp>
        <p:sp>
          <p:nvSpPr>
            <p:cNvPr id="20516"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en-US"/>
            </a:p>
          </p:txBody>
        </p:sp>
        <p:sp>
          <p:nvSpPr>
            <p:cNvPr id="20517"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en-US"/>
            </a:p>
          </p:txBody>
        </p:sp>
        <p:sp>
          <p:nvSpPr>
            <p:cNvPr id="20518"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p>
          </p:txBody>
        </p:sp>
        <p:sp>
          <p:nvSpPr>
            <p:cNvPr id="20519"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p>
          </p:txBody>
        </p:sp>
        <p:sp>
          <p:nvSpPr>
            <p:cNvPr id="20520"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en-US"/>
            </a:p>
          </p:txBody>
        </p:sp>
        <p:sp>
          <p:nvSpPr>
            <p:cNvPr id="20521"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p>
          </p:txBody>
        </p:sp>
        <p:sp>
          <p:nvSpPr>
            <p:cNvPr id="20522"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en-US"/>
            </a:p>
          </p:txBody>
        </p:sp>
        <p:sp>
          <p:nvSpPr>
            <p:cNvPr id="20523"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en-US"/>
            </a:p>
          </p:txBody>
        </p:sp>
        <p:sp>
          <p:nvSpPr>
            <p:cNvPr id="20524"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en-US"/>
            </a:p>
          </p:txBody>
        </p:sp>
      </p:grpSp>
      <p:sp>
        <p:nvSpPr>
          <p:cNvPr id="2052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2052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052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B5DAE0C8-3EA2-4230-B7C7-2B334FCF9E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spd="med">
    <p:zoom dir="in"/>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C:\Documents%20and%20Settings\Administrator\Desktop\D&#431;&#416;NG%20TH&#7882;%20HU&#7878;%20-%20L&#7908;C%20NAM%20-B&#192;I%20D&#431;%20TH&#7882;%20C&#7844;P%20T&#7880;NH%202008-2009\Kim%20Dong-Doi%20Son%20Ca.mp3" TargetMode="Externa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audio" Target="file:///D:\thuy\GIAO%20AN%20DIEN%20TU\TU%20LIEU%20TONG%20HOP\Trai%20dat%20nay%20la%20cua%20chung%20minh.mp3" TargetMode="Externa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6.gif"/><Relationship Id="rId7" Type="http://schemas.openxmlformats.org/officeDocument/2006/relationships/oleObject" Target="../embeddings/oleObject2.bin"/><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28.gif"/><Relationship Id="rId10" Type="http://schemas.openxmlformats.org/officeDocument/2006/relationships/oleObject" Target="../embeddings/oleObject5.bin"/><Relationship Id="rId4" Type="http://schemas.openxmlformats.org/officeDocument/2006/relationships/image" Target="../media/image27.w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audio" Target="file:///D:\vienvx\Lien%20Doi%20Le%20Loi%20-%20Kim%20Dong.mp3" TargetMode="Externa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audio" Target="file:///E:\lop%203.2\BAI%20GIANG%20DIEN%20TU\tuan%2014\Kim%20Dong%20-%20Top%20ca%20(www.YeuCaHat.com).wma"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609600" y="381000"/>
            <a:ext cx="7391400" cy="1981200"/>
          </a:xfrm>
          <a:prstGeom prst="rect">
            <a:avLst/>
          </a:prstGeom>
        </p:spPr>
        <p:txBody>
          <a:bodyPr wrap="none" fromWordArt="1">
            <a:prstTxWarp prst="textPlain">
              <a:avLst>
                <a:gd name="adj" fmla="val 50000"/>
              </a:avLst>
            </a:prstTxWarp>
          </a:bodyPr>
          <a:lstStyle/>
          <a:p>
            <a:pPr algn="ctr"/>
            <a:r>
              <a:rPr lang="vi-VN" sz="4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giảng điện tử</a:t>
            </a:r>
          </a:p>
          <a:p>
            <a:pPr algn="ctr"/>
            <a:r>
              <a:rPr lang="vi-VN" sz="4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Tiếng việt lớp 3</a:t>
            </a:r>
            <a:endParaRPr lang="en-US" sz="4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sp>
        <p:nvSpPr>
          <p:cNvPr id="4101" name="Freeform 7"/>
          <p:cNvSpPr>
            <a:spLocks/>
          </p:cNvSpPr>
          <p:nvPr/>
        </p:nvSpPr>
        <p:spPr bwMode="auto">
          <a:xfrm flipV="1">
            <a:off x="609600" y="1524000"/>
            <a:ext cx="571500" cy="776288"/>
          </a:xfrm>
          <a:custGeom>
            <a:avLst/>
            <a:gdLst>
              <a:gd name="T0" fmla="*/ 2147483647 w 93"/>
              <a:gd name="T1" fmla="*/ 2147483647 h 73"/>
              <a:gd name="T2" fmla="*/ 2147483647 w 93"/>
              <a:gd name="T3" fmla="*/ 2147483647 h 73"/>
              <a:gd name="T4" fmla="*/ 2147483647 w 93"/>
              <a:gd name="T5" fmla="*/ 2147483647 h 73"/>
              <a:gd name="T6" fmla="*/ 2147483647 w 93"/>
              <a:gd name="T7" fmla="*/ 2147483647 h 73"/>
              <a:gd name="T8" fmla="*/ 2147483647 w 93"/>
              <a:gd name="T9" fmla="*/ 2147483647 h 73"/>
              <a:gd name="T10" fmla="*/ 2147483647 w 93"/>
              <a:gd name="T11" fmla="*/ 2147483647 h 73"/>
              <a:gd name="T12" fmla="*/ 2147483647 w 93"/>
              <a:gd name="T13" fmla="*/ 2147483647 h 73"/>
              <a:gd name="T14" fmla="*/ 2147483647 w 93"/>
              <a:gd name="T15" fmla="*/ 2147483647 h 73"/>
              <a:gd name="T16" fmla="*/ 2147483647 w 93"/>
              <a:gd name="T17" fmla="*/ 2147483647 h 73"/>
              <a:gd name="T18" fmla="*/ 2147483647 w 93"/>
              <a:gd name="T19" fmla="*/ 2147483647 h 73"/>
              <a:gd name="T20" fmla="*/ 2147483647 w 93"/>
              <a:gd name="T21" fmla="*/ 2147483647 h 73"/>
              <a:gd name="T22" fmla="*/ 2147483647 w 93"/>
              <a:gd name="T23" fmla="*/ 2147483647 h 73"/>
              <a:gd name="T24" fmla="*/ 2147483647 w 93"/>
              <a:gd name="T25" fmla="*/ 2147483647 h 73"/>
              <a:gd name="T26" fmla="*/ 2147483647 w 93"/>
              <a:gd name="T27" fmla="*/ 2147483647 h 73"/>
              <a:gd name="T28" fmla="*/ 2147483647 w 93"/>
              <a:gd name="T29" fmla="*/ 2147483647 h 73"/>
              <a:gd name="T30" fmla="*/ 2147483647 w 93"/>
              <a:gd name="T31" fmla="*/ 2147483647 h 73"/>
              <a:gd name="T32" fmla="*/ 2147483647 w 93"/>
              <a:gd name="T33" fmla="*/ 2147483647 h 73"/>
              <a:gd name="T34" fmla="*/ 2147483647 w 93"/>
              <a:gd name="T35" fmla="*/ 2147483647 h 73"/>
              <a:gd name="T36" fmla="*/ 2147483647 w 93"/>
              <a:gd name="T37" fmla="*/ 2147483647 h 73"/>
              <a:gd name="T38" fmla="*/ 2147483647 w 93"/>
              <a:gd name="T39" fmla="*/ 2147483647 h 73"/>
              <a:gd name="T40" fmla="*/ 2147483647 w 93"/>
              <a:gd name="T41" fmla="*/ 2147483647 h 73"/>
              <a:gd name="T42" fmla="*/ 2147483647 w 93"/>
              <a:gd name="T43" fmla="*/ 2147483647 h 73"/>
              <a:gd name="T44" fmla="*/ 2147483647 w 93"/>
              <a:gd name="T45" fmla="*/ 2147483647 h 73"/>
              <a:gd name="T46" fmla="*/ 2147483647 w 93"/>
              <a:gd name="T47" fmla="*/ 2147483647 h 73"/>
              <a:gd name="T48" fmla="*/ 2147483647 w 93"/>
              <a:gd name="T49" fmla="*/ 2147483647 h 73"/>
              <a:gd name="T50" fmla="*/ 2147483647 w 93"/>
              <a:gd name="T51" fmla="*/ 2147483647 h 73"/>
              <a:gd name="T52" fmla="*/ 2147483647 w 93"/>
              <a:gd name="T53" fmla="*/ 2147483647 h 73"/>
              <a:gd name="T54" fmla="*/ 2147483647 w 93"/>
              <a:gd name="T55" fmla="*/ 2147483647 h 73"/>
              <a:gd name="T56" fmla="*/ 2147483647 w 93"/>
              <a:gd name="T57" fmla="*/ 2147483647 h 73"/>
              <a:gd name="T58" fmla="*/ 2147483647 w 93"/>
              <a:gd name="T59" fmla="*/ 2147483647 h 73"/>
              <a:gd name="T60" fmla="*/ 2147483647 w 93"/>
              <a:gd name="T61" fmla="*/ 2147483647 h 73"/>
              <a:gd name="T62" fmla="*/ 2147483647 w 93"/>
              <a:gd name="T63" fmla="*/ 2147483647 h 73"/>
              <a:gd name="T64" fmla="*/ 2147483647 w 93"/>
              <a:gd name="T65" fmla="*/ 2147483647 h 73"/>
              <a:gd name="T66" fmla="*/ 2147483647 w 93"/>
              <a:gd name="T67" fmla="*/ 2147483647 h 73"/>
              <a:gd name="T68" fmla="*/ 2147483647 w 93"/>
              <a:gd name="T69" fmla="*/ 2147483647 h 73"/>
              <a:gd name="T70" fmla="*/ 2147483647 w 93"/>
              <a:gd name="T71" fmla="*/ 2147483647 h 73"/>
              <a:gd name="T72" fmla="*/ 2147483647 w 93"/>
              <a:gd name="T73" fmla="*/ 2147483647 h 73"/>
              <a:gd name="T74" fmla="*/ 2147483647 w 93"/>
              <a:gd name="T75" fmla="*/ 2147483647 h 73"/>
              <a:gd name="T76" fmla="*/ 2147483647 w 93"/>
              <a:gd name="T77" fmla="*/ 2147483647 h 73"/>
              <a:gd name="T78" fmla="*/ 2147483647 w 93"/>
              <a:gd name="T79" fmla="*/ 2147483647 h 73"/>
              <a:gd name="T80" fmla="*/ 2147483647 w 93"/>
              <a:gd name="T81" fmla="*/ 2147483647 h 73"/>
              <a:gd name="T82" fmla="*/ 2147483647 w 93"/>
              <a:gd name="T83" fmla="*/ 2147483647 h 73"/>
              <a:gd name="T84" fmla="*/ 2147483647 w 93"/>
              <a:gd name="T85" fmla="*/ 2147483647 h 73"/>
              <a:gd name="T86" fmla="*/ 2147483647 w 93"/>
              <a:gd name="T87" fmla="*/ 2147483647 h 73"/>
              <a:gd name="T88" fmla="*/ 2147483647 w 93"/>
              <a:gd name="T89" fmla="*/ 2147483647 h 73"/>
              <a:gd name="T90" fmla="*/ 2147483647 w 93"/>
              <a:gd name="T91" fmla="*/ 2147483647 h 73"/>
              <a:gd name="T92" fmla="*/ 2147483647 w 93"/>
              <a:gd name="T93" fmla="*/ 2147483647 h 73"/>
              <a:gd name="T94" fmla="*/ 2147483647 w 93"/>
              <a:gd name="T95" fmla="*/ 2147483647 h 73"/>
              <a:gd name="T96" fmla="*/ 2147483647 w 93"/>
              <a:gd name="T97" fmla="*/ 2147483647 h 73"/>
              <a:gd name="T98" fmla="*/ 2147483647 w 93"/>
              <a:gd name="T99" fmla="*/ 2147483647 h 73"/>
              <a:gd name="T100" fmla="*/ 2147483647 w 93"/>
              <a:gd name="T101" fmla="*/ 2147483647 h 73"/>
              <a:gd name="T102" fmla="*/ 2147483647 w 93"/>
              <a:gd name="T103" fmla="*/ 2147483647 h 73"/>
              <a:gd name="T104" fmla="*/ 2147483647 w 93"/>
              <a:gd name="T105" fmla="*/ 2147483647 h 73"/>
              <a:gd name="T106" fmla="*/ 2147483647 w 93"/>
              <a:gd name="T107" fmla="*/ 2147483647 h 73"/>
              <a:gd name="T108" fmla="*/ 2147483647 w 93"/>
              <a:gd name="T109" fmla="*/ 2147483647 h 73"/>
              <a:gd name="T110" fmla="*/ 2147483647 w 93"/>
              <a:gd name="T111" fmla="*/ 2147483647 h 73"/>
              <a:gd name="T112" fmla="*/ 2147483647 w 93"/>
              <a:gd name="T113" fmla="*/ 2147483647 h 73"/>
              <a:gd name="T114" fmla="*/ 2147483647 w 93"/>
              <a:gd name="T115" fmla="*/ 2147483647 h 73"/>
              <a:gd name="T116" fmla="*/ 2147483647 w 93"/>
              <a:gd name="T117" fmla="*/ 2147483647 h 73"/>
              <a:gd name="T118" fmla="*/ 2147483647 w 93"/>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
              <a:gd name="T181" fmla="*/ 0 h 73"/>
              <a:gd name="T182" fmla="*/ 93 w 93"/>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 h="73">
                <a:moveTo>
                  <a:pt x="46" y="0"/>
                </a:moveTo>
                <a:lnTo>
                  <a:pt x="48" y="22"/>
                </a:lnTo>
                <a:lnTo>
                  <a:pt x="51" y="0"/>
                </a:lnTo>
                <a:lnTo>
                  <a:pt x="50" y="23"/>
                </a:lnTo>
                <a:lnTo>
                  <a:pt x="56" y="1"/>
                </a:lnTo>
                <a:lnTo>
                  <a:pt x="52" y="23"/>
                </a:lnTo>
                <a:lnTo>
                  <a:pt x="61" y="2"/>
                </a:lnTo>
                <a:lnTo>
                  <a:pt x="53" y="24"/>
                </a:lnTo>
                <a:lnTo>
                  <a:pt x="65" y="3"/>
                </a:lnTo>
                <a:lnTo>
                  <a:pt x="55" y="24"/>
                </a:lnTo>
                <a:lnTo>
                  <a:pt x="69" y="5"/>
                </a:lnTo>
                <a:lnTo>
                  <a:pt x="57" y="25"/>
                </a:lnTo>
                <a:lnTo>
                  <a:pt x="74" y="7"/>
                </a:lnTo>
                <a:lnTo>
                  <a:pt x="58" y="26"/>
                </a:lnTo>
                <a:lnTo>
                  <a:pt x="77" y="9"/>
                </a:lnTo>
                <a:lnTo>
                  <a:pt x="60" y="27"/>
                </a:lnTo>
                <a:lnTo>
                  <a:pt x="81" y="12"/>
                </a:lnTo>
                <a:lnTo>
                  <a:pt x="61" y="28"/>
                </a:lnTo>
                <a:lnTo>
                  <a:pt x="84" y="15"/>
                </a:lnTo>
                <a:lnTo>
                  <a:pt x="62" y="29"/>
                </a:lnTo>
                <a:lnTo>
                  <a:pt x="86" y="18"/>
                </a:lnTo>
                <a:lnTo>
                  <a:pt x="63" y="31"/>
                </a:lnTo>
                <a:lnTo>
                  <a:pt x="89" y="22"/>
                </a:lnTo>
                <a:lnTo>
                  <a:pt x="63" y="32"/>
                </a:lnTo>
                <a:lnTo>
                  <a:pt x="90" y="25"/>
                </a:lnTo>
                <a:lnTo>
                  <a:pt x="64" y="33"/>
                </a:lnTo>
                <a:lnTo>
                  <a:pt x="92" y="29"/>
                </a:lnTo>
                <a:lnTo>
                  <a:pt x="64" y="35"/>
                </a:lnTo>
                <a:lnTo>
                  <a:pt x="92" y="33"/>
                </a:lnTo>
                <a:lnTo>
                  <a:pt x="64" y="36"/>
                </a:lnTo>
                <a:lnTo>
                  <a:pt x="93" y="37"/>
                </a:lnTo>
                <a:lnTo>
                  <a:pt x="64" y="38"/>
                </a:lnTo>
                <a:lnTo>
                  <a:pt x="92" y="40"/>
                </a:lnTo>
                <a:lnTo>
                  <a:pt x="64" y="39"/>
                </a:lnTo>
                <a:lnTo>
                  <a:pt x="92" y="44"/>
                </a:lnTo>
                <a:lnTo>
                  <a:pt x="64" y="41"/>
                </a:lnTo>
                <a:lnTo>
                  <a:pt x="90" y="48"/>
                </a:lnTo>
                <a:lnTo>
                  <a:pt x="63" y="42"/>
                </a:lnTo>
                <a:lnTo>
                  <a:pt x="89" y="52"/>
                </a:lnTo>
                <a:lnTo>
                  <a:pt x="62" y="44"/>
                </a:lnTo>
                <a:lnTo>
                  <a:pt x="86" y="55"/>
                </a:lnTo>
                <a:lnTo>
                  <a:pt x="61" y="45"/>
                </a:lnTo>
                <a:lnTo>
                  <a:pt x="84" y="58"/>
                </a:lnTo>
                <a:lnTo>
                  <a:pt x="60" y="46"/>
                </a:lnTo>
                <a:lnTo>
                  <a:pt x="81" y="61"/>
                </a:lnTo>
                <a:lnTo>
                  <a:pt x="59" y="47"/>
                </a:lnTo>
                <a:lnTo>
                  <a:pt x="77" y="64"/>
                </a:lnTo>
                <a:lnTo>
                  <a:pt x="57" y="48"/>
                </a:lnTo>
                <a:lnTo>
                  <a:pt x="74" y="66"/>
                </a:lnTo>
                <a:lnTo>
                  <a:pt x="56" y="49"/>
                </a:lnTo>
                <a:lnTo>
                  <a:pt x="69" y="68"/>
                </a:lnTo>
                <a:lnTo>
                  <a:pt x="54" y="50"/>
                </a:lnTo>
                <a:lnTo>
                  <a:pt x="65" y="70"/>
                </a:lnTo>
                <a:lnTo>
                  <a:pt x="52" y="50"/>
                </a:lnTo>
                <a:lnTo>
                  <a:pt x="61" y="71"/>
                </a:lnTo>
                <a:lnTo>
                  <a:pt x="50" y="51"/>
                </a:lnTo>
                <a:lnTo>
                  <a:pt x="56" y="72"/>
                </a:lnTo>
                <a:lnTo>
                  <a:pt x="49" y="51"/>
                </a:lnTo>
                <a:lnTo>
                  <a:pt x="51" y="73"/>
                </a:lnTo>
                <a:lnTo>
                  <a:pt x="47" y="51"/>
                </a:lnTo>
                <a:lnTo>
                  <a:pt x="46" y="73"/>
                </a:lnTo>
                <a:lnTo>
                  <a:pt x="45" y="51"/>
                </a:lnTo>
                <a:lnTo>
                  <a:pt x="42" y="73"/>
                </a:lnTo>
                <a:lnTo>
                  <a:pt x="43" y="51"/>
                </a:lnTo>
                <a:lnTo>
                  <a:pt x="37" y="72"/>
                </a:lnTo>
                <a:lnTo>
                  <a:pt x="41" y="50"/>
                </a:lnTo>
                <a:lnTo>
                  <a:pt x="32" y="71"/>
                </a:lnTo>
                <a:lnTo>
                  <a:pt x="39" y="50"/>
                </a:lnTo>
                <a:lnTo>
                  <a:pt x="28" y="70"/>
                </a:lnTo>
                <a:lnTo>
                  <a:pt x="38" y="49"/>
                </a:lnTo>
                <a:lnTo>
                  <a:pt x="23" y="68"/>
                </a:lnTo>
                <a:lnTo>
                  <a:pt x="36" y="48"/>
                </a:lnTo>
                <a:lnTo>
                  <a:pt x="19" y="66"/>
                </a:lnTo>
                <a:lnTo>
                  <a:pt x="35" y="47"/>
                </a:lnTo>
                <a:lnTo>
                  <a:pt x="16" y="64"/>
                </a:lnTo>
                <a:lnTo>
                  <a:pt x="33" y="46"/>
                </a:lnTo>
                <a:lnTo>
                  <a:pt x="12" y="61"/>
                </a:lnTo>
                <a:lnTo>
                  <a:pt x="32" y="45"/>
                </a:lnTo>
                <a:lnTo>
                  <a:pt x="9" y="58"/>
                </a:lnTo>
                <a:lnTo>
                  <a:pt x="31" y="44"/>
                </a:lnTo>
                <a:lnTo>
                  <a:pt x="6" y="55"/>
                </a:lnTo>
                <a:lnTo>
                  <a:pt x="30" y="43"/>
                </a:lnTo>
                <a:lnTo>
                  <a:pt x="4" y="52"/>
                </a:lnTo>
                <a:lnTo>
                  <a:pt x="29" y="41"/>
                </a:lnTo>
                <a:lnTo>
                  <a:pt x="2" y="48"/>
                </a:lnTo>
                <a:lnTo>
                  <a:pt x="29" y="40"/>
                </a:lnTo>
                <a:lnTo>
                  <a:pt x="1" y="44"/>
                </a:lnTo>
                <a:lnTo>
                  <a:pt x="29" y="38"/>
                </a:lnTo>
                <a:lnTo>
                  <a:pt x="0" y="40"/>
                </a:lnTo>
                <a:lnTo>
                  <a:pt x="28" y="37"/>
                </a:lnTo>
                <a:lnTo>
                  <a:pt x="0" y="37"/>
                </a:lnTo>
                <a:lnTo>
                  <a:pt x="29" y="35"/>
                </a:lnTo>
                <a:lnTo>
                  <a:pt x="0" y="33"/>
                </a:lnTo>
                <a:lnTo>
                  <a:pt x="29" y="34"/>
                </a:lnTo>
                <a:lnTo>
                  <a:pt x="1" y="29"/>
                </a:lnTo>
                <a:lnTo>
                  <a:pt x="29" y="32"/>
                </a:lnTo>
                <a:lnTo>
                  <a:pt x="2" y="25"/>
                </a:lnTo>
                <a:lnTo>
                  <a:pt x="30" y="31"/>
                </a:lnTo>
                <a:lnTo>
                  <a:pt x="4" y="22"/>
                </a:lnTo>
                <a:lnTo>
                  <a:pt x="31" y="30"/>
                </a:lnTo>
                <a:lnTo>
                  <a:pt x="6" y="18"/>
                </a:lnTo>
                <a:lnTo>
                  <a:pt x="32" y="28"/>
                </a:lnTo>
                <a:lnTo>
                  <a:pt x="9" y="15"/>
                </a:lnTo>
                <a:lnTo>
                  <a:pt x="33" y="27"/>
                </a:lnTo>
                <a:lnTo>
                  <a:pt x="12" y="12"/>
                </a:lnTo>
                <a:lnTo>
                  <a:pt x="34" y="26"/>
                </a:lnTo>
                <a:lnTo>
                  <a:pt x="16" y="9"/>
                </a:lnTo>
                <a:lnTo>
                  <a:pt x="36" y="25"/>
                </a:lnTo>
                <a:lnTo>
                  <a:pt x="19" y="7"/>
                </a:lnTo>
                <a:lnTo>
                  <a:pt x="37" y="24"/>
                </a:lnTo>
                <a:lnTo>
                  <a:pt x="23" y="5"/>
                </a:lnTo>
                <a:lnTo>
                  <a:pt x="39" y="24"/>
                </a:lnTo>
                <a:lnTo>
                  <a:pt x="28" y="3"/>
                </a:lnTo>
                <a:lnTo>
                  <a:pt x="41" y="23"/>
                </a:lnTo>
                <a:lnTo>
                  <a:pt x="32" y="2"/>
                </a:lnTo>
                <a:lnTo>
                  <a:pt x="42" y="23"/>
                </a:lnTo>
                <a:lnTo>
                  <a:pt x="37" y="1"/>
                </a:lnTo>
                <a:lnTo>
                  <a:pt x="44" y="23"/>
                </a:lnTo>
                <a:lnTo>
                  <a:pt x="42" y="0"/>
                </a:lnTo>
                <a:lnTo>
                  <a:pt x="46" y="22"/>
                </a:lnTo>
                <a:lnTo>
                  <a:pt x="46" y="0"/>
                </a:lnTo>
                <a:close/>
              </a:path>
            </a:pathLst>
          </a:custGeom>
          <a:solidFill>
            <a:srgbClr val="0089E1"/>
          </a:solidFill>
          <a:ln w="9525">
            <a:noFill/>
            <a:round/>
            <a:headEnd/>
            <a:tailEnd/>
          </a:ln>
        </p:spPr>
        <p:txBody>
          <a:bodyPr rot="10800000" lIns="64008" tIns="32004" rIns="64008" bIns="32004"/>
          <a:lstStyle/>
          <a:p>
            <a:endParaRPr lang="en-US"/>
          </a:p>
        </p:txBody>
      </p:sp>
      <p:sp>
        <p:nvSpPr>
          <p:cNvPr id="4102" name="Freeform 7"/>
          <p:cNvSpPr>
            <a:spLocks/>
          </p:cNvSpPr>
          <p:nvPr/>
        </p:nvSpPr>
        <p:spPr bwMode="auto">
          <a:xfrm flipV="1">
            <a:off x="6477000" y="4495800"/>
            <a:ext cx="571500" cy="776288"/>
          </a:xfrm>
          <a:custGeom>
            <a:avLst/>
            <a:gdLst>
              <a:gd name="T0" fmla="*/ 2147483647 w 93"/>
              <a:gd name="T1" fmla="*/ 2147483647 h 73"/>
              <a:gd name="T2" fmla="*/ 2147483647 w 93"/>
              <a:gd name="T3" fmla="*/ 2147483647 h 73"/>
              <a:gd name="T4" fmla="*/ 2147483647 w 93"/>
              <a:gd name="T5" fmla="*/ 2147483647 h 73"/>
              <a:gd name="T6" fmla="*/ 2147483647 w 93"/>
              <a:gd name="T7" fmla="*/ 2147483647 h 73"/>
              <a:gd name="T8" fmla="*/ 2147483647 w 93"/>
              <a:gd name="T9" fmla="*/ 2147483647 h 73"/>
              <a:gd name="T10" fmla="*/ 2147483647 w 93"/>
              <a:gd name="T11" fmla="*/ 2147483647 h 73"/>
              <a:gd name="T12" fmla="*/ 2147483647 w 93"/>
              <a:gd name="T13" fmla="*/ 2147483647 h 73"/>
              <a:gd name="T14" fmla="*/ 2147483647 w 93"/>
              <a:gd name="T15" fmla="*/ 2147483647 h 73"/>
              <a:gd name="T16" fmla="*/ 2147483647 w 93"/>
              <a:gd name="T17" fmla="*/ 2147483647 h 73"/>
              <a:gd name="T18" fmla="*/ 2147483647 w 93"/>
              <a:gd name="T19" fmla="*/ 2147483647 h 73"/>
              <a:gd name="T20" fmla="*/ 2147483647 w 93"/>
              <a:gd name="T21" fmla="*/ 2147483647 h 73"/>
              <a:gd name="T22" fmla="*/ 2147483647 w 93"/>
              <a:gd name="T23" fmla="*/ 2147483647 h 73"/>
              <a:gd name="T24" fmla="*/ 2147483647 w 93"/>
              <a:gd name="T25" fmla="*/ 2147483647 h 73"/>
              <a:gd name="T26" fmla="*/ 2147483647 w 93"/>
              <a:gd name="T27" fmla="*/ 2147483647 h 73"/>
              <a:gd name="T28" fmla="*/ 2147483647 w 93"/>
              <a:gd name="T29" fmla="*/ 2147483647 h 73"/>
              <a:gd name="T30" fmla="*/ 2147483647 w 93"/>
              <a:gd name="T31" fmla="*/ 2147483647 h 73"/>
              <a:gd name="T32" fmla="*/ 2147483647 w 93"/>
              <a:gd name="T33" fmla="*/ 2147483647 h 73"/>
              <a:gd name="T34" fmla="*/ 2147483647 w 93"/>
              <a:gd name="T35" fmla="*/ 2147483647 h 73"/>
              <a:gd name="T36" fmla="*/ 2147483647 w 93"/>
              <a:gd name="T37" fmla="*/ 2147483647 h 73"/>
              <a:gd name="T38" fmla="*/ 2147483647 w 93"/>
              <a:gd name="T39" fmla="*/ 2147483647 h 73"/>
              <a:gd name="T40" fmla="*/ 2147483647 w 93"/>
              <a:gd name="T41" fmla="*/ 2147483647 h 73"/>
              <a:gd name="T42" fmla="*/ 2147483647 w 93"/>
              <a:gd name="T43" fmla="*/ 2147483647 h 73"/>
              <a:gd name="T44" fmla="*/ 2147483647 w 93"/>
              <a:gd name="T45" fmla="*/ 2147483647 h 73"/>
              <a:gd name="T46" fmla="*/ 2147483647 w 93"/>
              <a:gd name="T47" fmla="*/ 2147483647 h 73"/>
              <a:gd name="T48" fmla="*/ 2147483647 w 93"/>
              <a:gd name="T49" fmla="*/ 2147483647 h 73"/>
              <a:gd name="T50" fmla="*/ 2147483647 w 93"/>
              <a:gd name="T51" fmla="*/ 2147483647 h 73"/>
              <a:gd name="T52" fmla="*/ 2147483647 w 93"/>
              <a:gd name="T53" fmla="*/ 2147483647 h 73"/>
              <a:gd name="T54" fmla="*/ 2147483647 w 93"/>
              <a:gd name="T55" fmla="*/ 2147483647 h 73"/>
              <a:gd name="T56" fmla="*/ 2147483647 w 93"/>
              <a:gd name="T57" fmla="*/ 2147483647 h 73"/>
              <a:gd name="T58" fmla="*/ 2147483647 w 93"/>
              <a:gd name="T59" fmla="*/ 2147483647 h 73"/>
              <a:gd name="T60" fmla="*/ 2147483647 w 93"/>
              <a:gd name="T61" fmla="*/ 2147483647 h 73"/>
              <a:gd name="T62" fmla="*/ 2147483647 w 93"/>
              <a:gd name="T63" fmla="*/ 2147483647 h 73"/>
              <a:gd name="T64" fmla="*/ 2147483647 w 93"/>
              <a:gd name="T65" fmla="*/ 2147483647 h 73"/>
              <a:gd name="T66" fmla="*/ 2147483647 w 93"/>
              <a:gd name="T67" fmla="*/ 2147483647 h 73"/>
              <a:gd name="T68" fmla="*/ 2147483647 w 93"/>
              <a:gd name="T69" fmla="*/ 2147483647 h 73"/>
              <a:gd name="T70" fmla="*/ 2147483647 w 93"/>
              <a:gd name="T71" fmla="*/ 2147483647 h 73"/>
              <a:gd name="T72" fmla="*/ 2147483647 w 93"/>
              <a:gd name="T73" fmla="*/ 2147483647 h 73"/>
              <a:gd name="T74" fmla="*/ 2147483647 w 93"/>
              <a:gd name="T75" fmla="*/ 2147483647 h 73"/>
              <a:gd name="T76" fmla="*/ 2147483647 w 93"/>
              <a:gd name="T77" fmla="*/ 2147483647 h 73"/>
              <a:gd name="T78" fmla="*/ 2147483647 w 93"/>
              <a:gd name="T79" fmla="*/ 2147483647 h 73"/>
              <a:gd name="T80" fmla="*/ 2147483647 w 93"/>
              <a:gd name="T81" fmla="*/ 2147483647 h 73"/>
              <a:gd name="T82" fmla="*/ 2147483647 w 93"/>
              <a:gd name="T83" fmla="*/ 2147483647 h 73"/>
              <a:gd name="T84" fmla="*/ 2147483647 w 93"/>
              <a:gd name="T85" fmla="*/ 2147483647 h 73"/>
              <a:gd name="T86" fmla="*/ 2147483647 w 93"/>
              <a:gd name="T87" fmla="*/ 2147483647 h 73"/>
              <a:gd name="T88" fmla="*/ 2147483647 w 93"/>
              <a:gd name="T89" fmla="*/ 2147483647 h 73"/>
              <a:gd name="T90" fmla="*/ 2147483647 w 93"/>
              <a:gd name="T91" fmla="*/ 2147483647 h 73"/>
              <a:gd name="T92" fmla="*/ 2147483647 w 93"/>
              <a:gd name="T93" fmla="*/ 2147483647 h 73"/>
              <a:gd name="T94" fmla="*/ 2147483647 w 93"/>
              <a:gd name="T95" fmla="*/ 2147483647 h 73"/>
              <a:gd name="T96" fmla="*/ 2147483647 w 93"/>
              <a:gd name="T97" fmla="*/ 2147483647 h 73"/>
              <a:gd name="T98" fmla="*/ 2147483647 w 93"/>
              <a:gd name="T99" fmla="*/ 2147483647 h 73"/>
              <a:gd name="T100" fmla="*/ 2147483647 w 93"/>
              <a:gd name="T101" fmla="*/ 2147483647 h 73"/>
              <a:gd name="T102" fmla="*/ 2147483647 w 93"/>
              <a:gd name="T103" fmla="*/ 2147483647 h 73"/>
              <a:gd name="T104" fmla="*/ 2147483647 w 93"/>
              <a:gd name="T105" fmla="*/ 2147483647 h 73"/>
              <a:gd name="T106" fmla="*/ 2147483647 w 93"/>
              <a:gd name="T107" fmla="*/ 2147483647 h 73"/>
              <a:gd name="T108" fmla="*/ 2147483647 w 93"/>
              <a:gd name="T109" fmla="*/ 2147483647 h 73"/>
              <a:gd name="T110" fmla="*/ 2147483647 w 93"/>
              <a:gd name="T111" fmla="*/ 2147483647 h 73"/>
              <a:gd name="T112" fmla="*/ 2147483647 w 93"/>
              <a:gd name="T113" fmla="*/ 2147483647 h 73"/>
              <a:gd name="T114" fmla="*/ 2147483647 w 93"/>
              <a:gd name="T115" fmla="*/ 2147483647 h 73"/>
              <a:gd name="T116" fmla="*/ 2147483647 w 93"/>
              <a:gd name="T117" fmla="*/ 2147483647 h 73"/>
              <a:gd name="T118" fmla="*/ 2147483647 w 93"/>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
              <a:gd name="T181" fmla="*/ 0 h 73"/>
              <a:gd name="T182" fmla="*/ 93 w 93"/>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 h="73">
                <a:moveTo>
                  <a:pt x="46" y="0"/>
                </a:moveTo>
                <a:lnTo>
                  <a:pt x="48" y="22"/>
                </a:lnTo>
                <a:lnTo>
                  <a:pt x="51" y="0"/>
                </a:lnTo>
                <a:lnTo>
                  <a:pt x="50" y="23"/>
                </a:lnTo>
                <a:lnTo>
                  <a:pt x="56" y="1"/>
                </a:lnTo>
                <a:lnTo>
                  <a:pt x="52" y="23"/>
                </a:lnTo>
                <a:lnTo>
                  <a:pt x="61" y="2"/>
                </a:lnTo>
                <a:lnTo>
                  <a:pt x="53" y="24"/>
                </a:lnTo>
                <a:lnTo>
                  <a:pt x="65" y="3"/>
                </a:lnTo>
                <a:lnTo>
                  <a:pt x="55" y="24"/>
                </a:lnTo>
                <a:lnTo>
                  <a:pt x="69" y="5"/>
                </a:lnTo>
                <a:lnTo>
                  <a:pt x="57" y="25"/>
                </a:lnTo>
                <a:lnTo>
                  <a:pt x="74" y="7"/>
                </a:lnTo>
                <a:lnTo>
                  <a:pt x="58" y="26"/>
                </a:lnTo>
                <a:lnTo>
                  <a:pt x="77" y="9"/>
                </a:lnTo>
                <a:lnTo>
                  <a:pt x="60" y="27"/>
                </a:lnTo>
                <a:lnTo>
                  <a:pt x="81" y="12"/>
                </a:lnTo>
                <a:lnTo>
                  <a:pt x="61" y="28"/>
                </a:lnTo>
                <a:lnTo>
                  <a:pt x="84" y="15"/>
                </a:lnTo>
                <a:lnTo>
                  <a:pt x="62" y="29"/>
                </a:lnTo>
                <a:lnTo>
                  <a:pt x="86" y="18"/>
                </a:lnTo>
                <a:lnTo>
                  <a:pt x="63" y="31"/>
                </a:lnTo>
                <a:lnTo>
                  <a:pt x="89" y="22"/>
                </a:lnTo>
                <a:lnTo>
                  <a:pt x="63" y="32"/>
                </a:lnTo>
                <a:lnTo>
                  <a:pt x="90" y="25"/>
                </a:lnTo>
                <a:lnTo>
                  <a:pt x="64" y="33"/>
                </a:lnTo>
                <a:lnTo>
                  <a:pt x="92" y="29"/>
                </a:lnTo>
                <a:lnTo>
                  <a:pt x="64" y="35"/>
                </a:lnTo>
                <a:lnTo>
                  <a:pt x="92" y="33"/>
                </a:lnTo>
                <a:lnTo>
                  <a:pt x="64" y="36"/>
                </a:lnTo>
                <a:lnTo>
                  <a:pt x="93" y="37"/>
                </a:lnTo>
                <a:lnTo>
                  <a:pt x="64" y="38"/>
                </a:lnTo>
                <a:lnTo>
                  <a:pt x="92" y="40"/>
                </a:lnTo>
                <a:lnTo>
                  <a:pt x="64" y="39"/>
                </a:lnTo>
                <a:lnTo>
                  <a:pt x="92" y="44"/>
                </a:lnTo>
                <a:lnTo>
                  <a:pt x="64" y="41"/>
                </a:lnTo>
                <a:lnTo>
                  <a:pt x="90" y="48"/>
                </a:lnTo>
                <a:lnTo>
                  <a:pt x="63" y="42"/>
                </a:lnTo>
                <a:lnTo>
                  <a:pt x="89" y="52"/>
                </a:lnTo>
                <a:lnTo>
                  <a:pt x="62" y="44"/>
                </a:lnTo>
                <a:lnTo>
                  <a:pt x="86" y="55"/>
                </a:lnTo>
                <a:lnTo>
                  <a:pt x="61" y="45"/>
                </a:lnTo>
                <a:lnTo>
                  <a:pt x="84" y="58"/>
                </a:lnTo>
                <a:lnTo>
                  <a:pt x="60" y="46"/>
                </a:lnTo>
                <a:lnTo>
                  <a:pt x="81" y="61"/>
                </a:lnTo>
                <a:lnTo>
                  <a:pt x="59" y="47"/>
                </a:lnTo>
                <a:lnTo>
                  <a:pt x="77" y="64"/>
                </a:lnTo>
                <a:lnTo>
                  <a:pt x="57" y="48"/>
                </a:lnTo>
                <a:lnTo>
                  <a:pt x="74" y="66"/>
                </a:lnTo>
                <a:lnTo>
                  <a:pt x="56" y="49"/>
                </a:lnTo>
                <a:lnTo>
                  <a:pt x="69" y="68"/>
                </a:lnTo>
                <a:lnTo>
                  <a:pt x="54" y="50"/>
                </a:lnTo>
                <a:lnTo>
                  <a:pt x="65" y="70"/>
                </a:lnTo>
                <a:lnTo>
                  <a:pt x="52" y="50"/>
                </a:lnTo>
                <a:lnTo>
                  <a:pt x="61" y="71"/>
                </a:lnTo>
                <a:lnTo>
                  <a:pt x="50" y="51"/>
                </a:lnTo>
                <a:lnTo>
                  <a:pt x="56" y="72"/>
                </a:lnTo>
                <a:lnTo>
                  <a:pt x="49" y="51"/>
                </a:lnTo>
                <a:lnTo>
                  <a:pt x="51" y="73"/>
                </a:lnTo>
                <a:lnTo>
                  <a:pt x="47" y="51"/>
                </a:lnTo>
                <a:lnTo>
                  <a:pt x="46" y="73"/>
                </a:lnTo>
                <a:lnTo>
                  <a:pt x="45" y="51"/>
                </a:lnTo>
                <a:lnTo>
                  <a:pt x="42" y="73"/>
                </a:lnTo>
                <a:lnTo>
                  <a:pt x="43" y="51"/>
                </a:lnTo>
                <a:lnTo>
                  <a:pt x="37" y="72"/>
                </a:lnTo>
                <a:lnTo>
                  <a:pt x="41" y="50"/>
                </a:lnTo>
                <a:lnTo>
                  <a:pt x="32" y="71"/>
                </a:lnTo>
                <a:lnTo>
                  <a:pt x="39" y="50"/>
                </a:lnTo>
                <a:lnTo>
                  <a:pt x="28" y="70"/>
                </a:lnTo>
                <a:lnTo>
                  <a:pt x="38" y="49"/>
                </a:lnTo>
                <a:lnTo>
                  <a:pt x="23" y="68"/>
                </a:lnTo>
                <a:lnTo>
                  <a:pt x="36" y="48"/>
                </a:lnTo>
                <a:lnTo>
                  <a:pt x="19" y="66"/>
                </a:lnTo>
                <a:lnTo>
                  <a:pt x="35" y="47"/>
                </a:lnTo>
                <a:lnTo>
                  <a:pt x="16" y="64"/>
                </a:lnTo>
                <a:lnTo>
                  <a:pt x="33" y="46"/>
                </a:lnTo>
                <a:lnTo>
                  <a:pt x="12" y="61"/>
                </a:lnTo>
                <a:lnTo>
                  <a:pt x="32" y="45"/>
                </a:lnTo>
                <a:lnTo>
                  <a:pt x="9" y="58"/>
                </a:lnTo>
                <a:lnTo>
                  <a:pt x="31" y="44"/>
                </a:lnTo>
                <a:lnTo>
                  <a:pt x="6" y="55"/>
                </a:lnTo>
                <a:lnTo>
                  <a:pt x="30" y="43"/>
                </a:lnTo>
                <a:lnTo>
                  <a:pt x="4" y="52"/>
                </a:lnTo>
                <a:lnTo>
                  <a:pt x="29" y="41"/>
                </a:lnTo>
                <a:lnTo>
                  <a:pt x="2" y="48"/>
                </a:lnTo>
                <a:lnTo>
                  <a:pt x="29" y="40"/>
                </a:lnTo>
                <a:lnTo>
                  <a:pt x="1" y="44"/>
                </a:lnTo>
                <a:lnTo>
                  <a:pt x="29" y="38"/>
                </a:lnTo>
                <a:lnTo>
                  <a:pt x="0" y="40"/>
                </a:lnTo>
                <a:lnTo>
                  <a:pt x="28" y="37"/>
                </a:lnTo>
                <a:lnTo>
                  <a:pt x="0" y="37"/>
                </a:lnTo>
                <a:lnTo>
                  <a:pt x="29" y="35"/>
                </a:lnTo>
                <a:lnTo>
                  <a:pt x="0" y="33"/>
                </a:lnTo>
                <a:lnTo>
                  <a:pt x="29" y="34"/>
                </a:lnTo>
                <a:lnTo>
                  <a:pt x="1" y="29"/>
                </a:lnTo>
                <a:lnTo>
                  <a:pt x="29" y="32"/>
                </a:lnTo>
                <a:lnTo>
                  <a:pt x="2" y="25"/>
                </a:lnTo>
                <a:lnTo>
                  <a:pt x="30" y="31"/>
                </a:lnTo>
                <a:lnTo>
                  <a:pt x="4" y="22"/>
                </a:lnTo>
                <a:lnTo>
                  <a:pt x="31" y="30"/>
                </a:lnTo>
                <a:lnTo>
                  <a:pt x="6" y="18"/>
                </a:lnTo>
                <a:lnTo>
                  <a:pt x="32" y="28"/>
                </a:lnTo>
                <a:lnTo>
                  <a:pt x="9" y="15"/>
                </a:lnTo>
                <a:lnTo>
                  <a:pt x="33" y="27"/>
                </a:lnTo>
                <a:lnTo>
                  <a:pt x="12" y="12"/>
                </a:lnTo>
                <a:lnTo>
                  <a:pt x="34" y="26"/>
                </a:lnTo>
                <a:lnTo>
                  <a:pt x="16" y="9"/>
                </a:lnTo>
                <a:lnTo>
                  <a:pt x="36" y="25"/>
                </a:lnTo>
                <a:lnTo>
                  <a:pt x="19" y="7"/>
                </a:lnTo>
                <a:lnTo>
                  <a:pt x="37" y="24"/>
                </a:lnTo>
                <a:lnTo>
                  <a:pt x="23" y="5"/>
                </a:lnTo>
                <a:lnTo>
                  <a:pt x="39" y="24"/>
                </a:lnTo>
                <a:lnTo>
                  <a:pt x="28" y="3"/>
                </a:lnTo>
                <a:lnTo>
                  <a:pt x="41" y="23"/>
                </a:lnTo>
                <a:lnTo>
                  <a:pt x="32" y="2"/>
                </a:lnTo>
                <a:lnTo>
                  <a:pt x="42" y="23"/>
                </a:lnTo>
                <a:lnTo>
                  <a:pt x="37" y="1"/>
                </a:lnTo>
                <a:lnTo>
                  <a:pt x="44" y="23"/>
                </a:lnTo>
                <a:lnTo>
                  <a:pt x="42" y="0"/>
                </a:lnTo>
                <a:lnTo>
                  <a:pt x="46" y="22"/>
                </a:lnTo>
                <a:lnTo>
                  <a:pt x="46" y="0"/>
                </a:lnTo>
                <a:close/>
              </a:path>
            </a:pathLst>
          </a:custGeom>
          <a:solidFill>
            <a:srgbClr val="0089E1"/>
          </a:solidFill>
          <a:ln w="9525">
            <a:noFill/>
            <a:round/>
            <a:headEnd/>
            <a:tailEnd/>
          </a:ln>
        </p:spPr>
        <p:txBody>
          <a:bodyPr rot="10800000" lIns="64008" tIns="32004" rIns="64008" bIns="32004"/>
          <a:lstStyle/>
          <a:p>
            <a:endParaRPr lang="en-US"/>
          </a:p>
        </p:txBody>
      </p:sp>
      <p:pic>
        <p:nvPicPr>
          <p:cNvPr id="4103" name="Picture 52" descr="DSTARS-P"/>
          <p:cNvPicPr>
            <a:picLocks noChangeAspect="1" noChangeArrowheads="1" noCrop="1"/>
          </p:cNvPicPr>
          <p:nvPr/>
        </p:nvPicPr>
        <p:blipFill>
          <a:blip r:embed="rId3">
            <a:lum contrast="-6000"/>
          </a:blip>
          <a:srcRect/>
          <a:stretch>
            <a:fillRect/>
          </a:stretch>
        </p:blipFill>
        <p:spPr bwMode="auto">
          <a:xfrm>
            <a:off x="7467600" y="1905000"/>
            <a:ext cx="1143000" cy="1155700"/>
          </a:xfrm>
          <a:prstGeom prst="rect">
            <a:avLst/>
          </a:prstGeom>
          <a:noFill/>
          <a:ln w="9525">
            <a:noFill/>
            <a:miter lim="800000"/>
            <a:headEnd/>
            <a:tailEnd/>
          </a:ln>
        </p:spPr>
      </p:pic>
      <p:pic>
        <p:nvPicPr>
          <p:cNvPr id="4104" name="Picture 52" descr="DSTARS-P"/>
          <p:cNvPicPr>
            <a:picLocks noChangeAspect="1" noChangeArrowheads="1" noCrop="1"/>
          </p:cNvPicPr>
          <p:nvPr/>
        </p:nvPicPr>
        <p:blipFill>
          <a:blip r:embed="rId3">
            <a:lum contrast="-6000"/>
          </a:blip>
          <a:srcRect/>
          <a:stretch>
            <a:fillRect/>
          </a:stretch>
        </p:blipFill>
        <p:spPr bwMode="auto">
          <a:xfrm>
            <a:off x="609600" y="2514600"/>
            <a:ext cx="1143000" cy="1155700"/>
          </a:xfrm>
          <a:prstGeom prst="rect">
            <a:avLst/>
          </a:prstGeom>
          <a:noFill/>
          <a:ln w="9525">
            <a:noFill/>
            <a:miter lim="800000"/>
            <a:headEnd/>
            <a:tailEnd/>
          </a:ln>
        </p:spPr>
      </p:pic>
      <p:pic>
        <p:nvPicPr>
          <p:cNvPr id="4105" name="Picture 52" descr="DSTARS-P"/>
          <p:cNvPicPr>
            <a:picLocks noChangeAspect="1" noChangeArrowheads="1" noCrop="1"/>
          </p:cNvPicPr>
          <p:nvPr/>
        </p:nvPicPr>
        <p:blipFill>
          <a:blip r:embed="rId3">
            <a:lum contrast="-6000"/>
          </a:blip>
          <a:srcRect/>
          <a:stretch>
            <a:fillRect/>
          </a:stretch>
        </p:blipFill>
        <p:spPr bwMode="auto">
          <a:xfrm>
            <a:off x="533400" y="5181600"/>
            <a:ext cx="1143000" cy="1155700"/>
          </a:xfrm>
          <a:prstGeom prst="rect">
            <a:avLst/>
          </a:prstGeom>
          <a:noFill/>
          <a:ln w="9525">
            <a:noFill/>
            <a:miter lim="800000"/>
            <a:headEnd/>
            <a:tailEnd/>
          </a:ln>
        </p:spPr>
      </p:pic>
      <p:pic>
        <p:nvPicPr>
          <p:cNvPr id="4106" name="Picture 52" descr="DSTARS-P"/>
          <p:cNvPicPr>
            <a:picLocks noChangeAspect="1" noChangeArrowheads="1" noCrop="1"/>
          </p:cNvPicPr>
          <p:nvPr/>
        </p:nvPicPr>
        <p:blipFill>
          <a:blip r:embed="rId3">
            <a:lum contrast="-6000"/>
          </a:blip>
          <a:srcRect/>
          <a:stretch>
            <a:fillRect/>
          </a:stretch>
        </p:blipFill>
        <p:spPr bwMode="auto">
          <a:xfrm>
            <a:off x="7620000" y="3657600"/>
            <a:ext cx="1143000" cy="11557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2052"/>
                                        </p:tgtEl>
                                        <p:attrNameLst>
                                          <p:attrName>style.color</p:attrName>
                                        </p:attrNameLst>
                                      </p:cBhvr>
                                      <p:by>
                                        <p:hsl h="7200000" s="0" l="0"/>
                                      </p:by>
                                    </p:animClr>
                                    <p:animClr clrSpc="hsl" dir="cw">
                                      <p:cBhvr>
                                        <p:cTn id="7" dur="500" fill="hold"/>
                                        <p:tgtEl>
                                          <p:spTgt spid="2052"/>
                                        </p:tgtEl>
                                        <p:attrNameLst>
                                          <p:attrName>fillcolor</p:attrName>
                                        </p:attrNameLst>
                                      </p:cBhvr>
                                      <p:by>
                                        <p:hsl h="7200000" s="0" l="0"/>
                                      </p:by>
                                    </p:animClr>
                                    <p:animClr clrSpc="hsl" dir="cw">
                                      <p:cBhvr>
                                        <p:cTn id="8" dur="500" fill="hold"/>
                                        <p:tgtEl>
                                          <p:spTgt spid="2052"/>
                                        </p:tgtEl>
                                        <p:attrNameLst>
                                          <p:attrName>stroke.color</p:attrName>
                                        </p:attrNameLst>
                                      </p:cBhvr>
                                      <p:by>
                                        <p:hsl h="7200000" s="0" l="0"/>
                                      </p:by>
                                    </p:animClr>
                                    <p:set>
                                      <p:cBhvr>
                                        <p:cTn id="9" dur="500" fill="hold"/>
                                        <p:tgtEl>
                                          <p:spTgt spid="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3600" b="1" smtClean="0">
                <a:solidFill>
                  <a:srgbClr val="0000CC"/>
                </a:solidFill>
                <a:latin typeface="Times New Roman" pitchFamily="18" charset="0"/>
              </a:rPr>
              <a:t>NGƯỜI LIÊN LẠC NHỎ</a:t>
            </a:r>
          </a:p>
          <a:p>
            <a:pPr indent="166688" algn="ctr" eaLnBrk="1" hangingPunct="1">
              <a:buFontTx/>
              <a:buNone/>
            </a:pPr>
            <a:r>
              <a:rPr lang="en-US" sz="4800" smtClean="0">
                <a:latin typeface="Times New Roman" pitchFamily="18" charset="0"/>
              </a:rPr>
              <a:t>Câu 1: </a:t>
            </a:r>
          </a:p>
          <a:p>
            <a:pPr indent="166688" algn="just" eaLnBrk="1" hangingPunct="1">
              <a:buFontTx/>
              <a:buNone/>
            </a:pPr>
            <a:r>
              <a:rPr lang="en-US" sz="5400" smtClean="0">
                <a:latin typeface="Times New Roman" pitchFamily="18" charset="0"/>
              </a:rPr>
              <a:t>+ </a:t>
            </a:r>
            <a:r>
              <a:rPr lang="en-US" sz="6000" smtClean="0">
                <a:latin typeface="Times New Roman" pitchFamily="18" charset="0"/>
              </a:rPr>
              <a:t>Anh Kim Đồng được giao nhiệm vụ gì?</a:t>
            </a:r>
          </a:p>
          <a:p>
            <a:pPr indent="166688" algn="just" eaLnBrk="1" hangingPunct="1">
              <a:buFontTx/>
              <a:buNone/>
            </a:pPr>
            <a:r>
              <a:rPr lang="en-US" sz="7200" smtClean="0">
                <a:solidFill>
                  <a:srgbClr val="C00000"/>
                </a:solidFill>
                <a:latin typeface="Times New Roman" pitchFamily="18" charset="0"/>
              </a:rPr>
              <a:t>      </a:t>
            </a:r>
            <a:r>
              <a:rPr lang="en-US" sz="6000" smtClean="0">
                <a:solidFill>
                  <a:srgbClr val="C00000"/>
                </a:solidFill>
                <a:latin typeface="Times New Roman" pitchFamily="18" charset="0"/>
              </a:rPr>
              <a:t>Bảo vệ cán bô, dẫn đường cán bộ đến địa điểm mới.</a:t>
            </a:r>
          </a:p>
          <a:p>
            <a:pPr indent="166688" algn="just" eaLnBrk="1" hangingPunct="1">
              <a:buFontTx/>
              <a:buNone/>
            </a:pPr>
            <a:endParaRPr lang="en-US" sz="4000" smtClean="0">
              <a:latin typeface="Times New Roman" pitchFamily="18" charset="0"/>
            </a:endParaRPr>
          </a:p>
        </p:txBody>
      </p:sp>
      <p:sp>
        <p:nvSpPr>
          <p:cNvPr id="12291"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p>
        </p:txBody>
      </p:sp>
      <p:pic>
        <p:nvPicPr>
          <p:cNvPr id="12292"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dissolve">
                                      <p:cBhvr>
                                        <p:cTn id="7" dur="1000"/>
                                        <p:tgtEl>
                                          <p:spTgt spid="102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fade">
                                      <p:cBhvr>
                                        <p:cTn id="12" dur="1000"/>
                                        <p:tgtEl>
                                          <p:spTgt spid="10242">
                                            <p:txEl>
                                              <p:pRg st="3" end="3"/>
                                            </p:txEl>
                                          </p:spTgt>
                                        </p:tgtEl>
                                      </p:cBhvr>
                                    </p:animEffect>
                                    <p:anim calcmode="lin" valueType="num">
                                      <p:cBhvr>
                                        <p:cTn id="13"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0242">
                                            <p:txEl>
                                              <p:pRg st="3" end="3"/>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4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3600" b="1" smtClean="0">
                <a:solidFill>
                  <a:srgbClr val="0000CC"/>
                </a:solidFill>
                <a:latin typeface="Times New Roman" pitchFamily="18" charset="0"/>
              </a:rPr>
              <a:t>NGƯỜI LIÊN LẠC NHỎ</a:t>
            </a:r>
          </a:p>
          <a:p>
            <a:pPr indent="166688" algn="ctr" eaLnBrk="1" hangingPunct="1">
              <a:buFontTx/>
              <a:buNone/>
            </a:pPr>
            <a:r>
              <a:rPr lang="en-US" sz="4800" smtClean="0">
                <a:latin typeface="Times New Roman" pitchFamily="18" charset="0"/>
              </a:rPr>
              <a:t>Câu 2: </a:t>
            </a:r>
          </a:p>
          <a:p>
            <a:pPr indent="166688" algn="just" eaLnBrk="1" hangingPunct="1">
              <a:buFontTx/>
              <a:buNone/>
            </a:pPr>
            <a:r>
              <a:rPr lang="en-US" sz="5400" smtClean="0">
                <a:latin typeface="Times New Roman" pitchFamily="18" charset="0"/>
              </a:rPr>
              <a:t>+ </a:t>
            </a:r>
            <a:r>
              <a:rPr lang="en-US" sz="4800" smtClean="0">
                <a:latin typeface="Times New Roman" pitchFamily="18" charset="0"/>
              </a:rPr>
              <a:t>Vì sao bác cán bộ phải đóng vai một ông già Nùng?</a:t>
            </a:r>
          </a:p>
          <a:p>
            <a:pPr indent="166688" algn="just" eaLnBrk="1" hangingPunct="1">
              <a:buFontTx/>
              <a:buNone/>
            </a:pPr>
            <a:r>
              <a:rPr lang="en-US" sz="6000" smtClean="0">
                <a:solidFill>
                  <a:srgbClr val="C00000"/>
                </a:solidFill>
                <a:latin typeface="Times New Roman" pitchFamily="18" charset="0"/>
              </a:rPr>
              <a:t>      </a:t>
            </a:r>
            <a:r>
              <a:rPr lang="en-US" sz="4800" smtClean="0">
                <a:solidFill>
                  <a:srgbClr val="C00000"/>
                </a:solidFill>
                <a:latin typeface="Times New Roman" pitchFamily="18" charset="0"/>
              </a:rPr>
              <a:t>Vì đây là vùng người Nùng ở. Đóng vai ông già Nùng để che mắt địch, làm chúng tưởng ông là người địa phương.</a:t>
            </a:r>
          </a:p>
          <a:p>
            <a:pPr indent="166688" algn="just" eaLnBrk="1" hangingPunct="1">
              <a:buFontTx/>
              <a:buNone/>
            </a:pPr>
            <a:endParaRPr lang="en-US" sz="4000" smtClean="0">
              <a:latin typeface="Times New Roman" pitchFamily="18" charset="0"/>
            </a:endParaRPr>
          </a:p>
        </p:txBody>
      </p:sp>
      <p:sp>
        <p:nvSpPr>
          <p:cNvPr id="13315"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p>
        </p:txBody>
      </p:sp>
      <p:pic>
        <p:nvPicPr>
          <p:cNvPr id="13316"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dissolve">
                                      <p:cBhvr>
                                        <p:cTn id="7" dur="1000"/>
                                        <p:tgtEl>
                                          <p:spTgt spid="102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fade">
                                      <p:cBhvr>
                                        <p:cTn id="12" dur="1000"/>
                                        <p:tgtEl>
                                          <p:spTgt spid="10242">
                                            <p:txEl>
                                              <p:pRg st="3" end="3"/>
                                            </p:txEl>
                                          </p:spTgt>
                                        </p:tgtEl>
                                      </p:cBhvr>
                                    </p:animEffect>
                                    <p:anim calcmode="lin" valueType="num">
                                      <p:cBhvr>
                                        <p:cTn id="13"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0242">
                                            <p:txEl>
                                              <p:pRg st="3" end="3"/>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4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3600" b="1" smtClean="0">
                <a:solidFill>
                  <a:srgbClr val="0000CC"/>
                </a:solidFill>
                <a:latin typeface="Times New Roman" pitchFamily="18" charset="0"/>
              </a:rPr>
              <a:t>NGƯỜI LIÊN LẠC NHỎ</a:t>
            </a:r>
          </a:p>
          <a:p>
            <a:pPr indent="166688" algn="ctr" eaLnBrk="1" hangingPunct="1">
              <a:buFontTx/>
              <a:buNone/>
            </a:pPr>
            <a:r>
              <a:rPr lang="en-US" sz="4000" smtClean="0">
                <a:latin typeface="Times New Roman" pitchFamily="18" charset="0"/>
              </a:rPr>
              <a:t>Câu 3: </a:t>
            </a:r>
          </a:p>
          <a:p>
            <a:pPr indent="166688" algn="just" eaLnBrk="1" hangingPunct="1">
              <a:buFontTx/>
              <a:buNone/>
            </a:pPr>
            <a:r>
              <a:rPr lang="en-US" sz="4400" smtClean="0">
                <a:latin typeface="Times New Roman" pitchFamily="18" charset="0"/>
              </a:rPr>
              <a:t>+ </a:t>
            </a:r>
            <a:r>
              <a:rPr lang="en-US" sz="4000" smtClean="0">
                <a:latin typeface="Times New Roman" pitchFamily="18" charset="0"/>
              </a:rPr>
              <a:t>Cách đi đường của hai bác cháu như thế nào?</a:t>
            </a:r>
          </a:p>
          <a:p>
            <a:pPr indent="166688" algn="just" eaLnBrk="1" hangingPunct="1">
              <a:buFontTx/>
              <a:buNone/>
            </a:pPr>
            <a:r>
              <a:rPr lang="en-US" sz="4800" smtClean="0">
                <a:solidFill>
                  <a:srgbClr val="C00000"/>
                </a:solidFill>
                <a:latin typeface="Times New Roman" pitchFamily="18" charset="0"/>
              </a:rPr>
              <a:t>      </a:t>
            </a:r>
            <a:r>
              <a:rPr lang="en-US" sz="4000" smtClean="0">
                <a:solidFill>
                  <a:srgbClr val="C00000"/>
                </a:solidFill>
                <a:latin typeface="Times New Roman" pitchFamily="18" charset="0"/>
              </a:rPr>
              <a:t>Đi rất cẩn thận. Kim Đồng đeo túi nhanh nhẹn đi trước một quãng. Ông ké lững thững đằng sau. Gặp điều gì đáng ngờ, Kim Đồng sẽ huýt sáo làm hiệu để ông ké kịp tránh vào ven đường.</a:t>
            </a:r>
          </a:p>
          <a:p>
            <a:pPr indent="166688" algn="just" eaLnBrk="1" hangingPunct="1">
              <a:buFontTx/>
              <a:buNone/>
            </a:pPr>
            <a:endParaRPr lang="en-US" sz="4000" smtClean="0">
              <a:latin typeface="Times New Roman" pitchFamily="18" charset="0"/>
            </a:endParaRPr>
          </a:p>
        </p:txBody>
      </p:sp>
      <p:sp>
        <p:nvSpPr>
          <p:cNvPr id="14339"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p>
        </p:txBody>
      </p:sp>
      <p:pic>
        <p:nvPicPr>
          <p:cNvPr id="14340"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dissolve">
                                      <p:cBhvr>
                                        <p:cTn id="7" dur="1000"/>
                                        <p:tgtEl>
                                          <p:spTgt spid="102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fade">
                                      <p:cBhvr>
                                        <p:cTn id="12" dur="1000"/>
                                        <p:tgtEl>
                                          <p:spTgt spid="10242">
                                            <p:txEl>
                                              <p:pRg st="3" end="3"/>
                                            </p:txEl>
                                          </p:spTgt>
                                        </p:tgtEl>
                                      </p:cBhvr>
                                    </p:animEffect>
                                    <p:anim calcmode="lin" valueType="num">
                                      <p:cBhvr>
                                        <p:cTn id="13"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0242">
                                            <p:txEl>
                                              <p:pRg st="3" end="3"/>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4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3600" b="1" smtClean="0">
                <a:solidFill>
                  <a:srgbClr val="0000CC"/>
                </a:solidFill>
                <a:latin typeface="Times New Roman" pitchFamily="18" charset="0"/>
              </a:rPr>
              <a:t>NGƯỜI LIÊN LẠC NHỎ</a:t>
            </a:r>
          </a:p>
          <a:p>
            <a:pPr indent="166688" algn="ctr" eaLnBrk="1" hangingPunct="1">
              <a:buFontTx/>
              <a:buNone/>
            </a:pPr>
            <a:r>
              <a:rPr lang="en-US" sz="4000" smtClean="0">
                <a:latin typeface="Times New Roman" pitchFamily="18" charset="0"/>
              </a:rPr>
              <a:t>Câu 4: </a:t>
            </a:r>
          </a:p>
          <a:p>
            <a:pPr indent="166688" algn="just" eaLnBrk="1" hangingPunct="1">
              <a:buFontTx/>
              <a:buNone/>
            </a:pPr>
            <a:r>
              <a:rPr lang="en-US" sz="4400" smtClean="0">
                <a:latin typeface="Times New Roman" pitchFamily="18" charset="0"/>
              </a:rPr>
              <a:t>+ </a:t>
            </a:r>
            <a:r>
              <a:rPr lang="en-US" sz="4000" smtClean="0">
                <a:latin typeface="Times New Roman" pitchFamily="18" charset="0"/>
              </a:rPr>
              <a:t>Hãy tìm những chi tiết nói lên sự nhanh trí của Kim Đồng khi gặp địch?</a:t>
            </a:r>
          </a:p>
          <a:p>
            <a:pPr indent="166688" algn="just" eaLnBrk="1" hangingPunct="1">
              <a:buFontTx/>
              <a:buChar char="-"/>
            </a:pPr>
            <a:r>
              <a:rPr lang="en-US" sz="4000" smtClean="0">
                <a:solidFill>
                  <a:srgbClr val="C00000"/>
                </a:solidFill>
                <a:latin typeface="Times New Roman" pitchFamily="18" charset="0"/>
              </a:rPr>
              <a:t> Gặp địch không bối rối, bình tĩnh huýt sáo.</a:t>
            </a:r>
          </a:p>
          <a:p>
            <a:pPr indent="166688" algn="just" eaLnBrk="1" hangingPunct="1">
              <a:buFontTx/>
              <a:buChar char="-"/>
            </a:pPr>
            <a:r>
              <a:rPr lang="en-US" sz="4000" smtClean="0">
                <a:solidFill>
                  <a:srgbClr val="C00000"/>
                </a:solidFill>
                <a:latin typeface="Times New Roman" pitchFamily="18" charset="0"/>
              </a:rPr>
              <a:t> Địch hỏi, Kim Đồng trả lời rất nhanh: “</a:t>
            </a:r>
            <a:r>
              <a:rPr lang="en-US" sz="4000" i="1" smtClean="0">
                <a:solidFill>
                  <a:srgbClr val="C00000"/>
                </a:solidFill>
                <a:latin typeface="Times New Roman" pitchFamily="18" charset="0"/>
              </a:rPr>
              <a:t>Đón thầy mo về cúng cho mẹ ốm</a:t>
            </a:r>
            <a:r>
              <a:rPr lang="en-US" sz="4000" smtClean="0">
                <a:solidFill>
                  <a:srgbClr val="C00000"/>
                </a:solidFill>
                <a:latin typeface="Times New Roman" pitchFamily="18" charset="0"/>
              </a:rPr>
              <a:t>.”</a:t>
            </a:r>
          </a:p>
          <a:p>
            <a:pPr indent="166688" algn="just" eaLnBrk="1" hangingPunct="1">
              <a:buFontTx/>
              <a:buChar char="-"/>
            </a:pPr>
            <a:r>
              <a:rPr lang="en-US" sz="4000" smtClean="0">
                <a:solidFill>
                  <a:srgbClr val="C00000"/>
                </a:solidFill>
                <a:latin typeface="Times New Roman" pitchFamily="18" charset="0"/>
              </a:rPr>
              <a:t> Trả lời xong, thản nhiên gọi ông kế đi tiếp: </a:t>
            </a:r>
            <a:r>
              <a:rPr lang="en-US" sz="4000" i="1" smtClean="0">
                <a:solidFill>
                  <a:srgbClr val="C00000"/>
                </a:solidFill>
                <a:latin typeface="Times New Roman" pitchFamily="18" charset="0"/>
              </a:rPr>
              <a:t>“Già ơi! Ta đi thôi!”</a:t>
            </a:r>
            <a:endParaRPr lang="en-US" sz="4000" smtClean="0">
              <a:solidFill>
                <a:srgbClr val="C00000"/>
              </a:solidFill>
              <a:latin typeface="Times New Roman" pitchFamily="18" charset="0"/>
            </a:endParaRPr>
          </a:p>
          <a:p>
            <a:pPr indent="166688" algn="just" eaLnBrk="1" hangingPunct="1">
              <a:buFontTx/>
              <a:buNone/>
            </a:pPr>
            <a:r>
              <a:rPr lang="en-US" sz="4800" smtClean="0">
                <a:solidFill>
                  <a:srgbClr val="C00000"/>
                </a:solidFill>
                <a:latin typeface="Times New Roman" pitchFamily="18" charset="0"/>
              </a:rPr>
              <a:t> </a:t>
            </a:r>
          </a:p>
          <a:p>
            <a:pPr indent="166688" algn="just" eaLnBrk="1" hangingPunct="1">
              <a:buFontTx/>
              <a:buNone/>
            </a:pPr>
            <a:endParaRPr lang="en-US" sz="4000" smtClean="0">
              <a:latin typeface="Times New Roman" pitchFamily="18" charset="0"/>
            </a:endParaRPr>
          </a:p>
        </p:txBody>
      </p:sp>
      <p:sp>
        <p:nvSpPr>
          <p:cNvPr id="15363"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p>
        </p:txBody>
      </p:sp>
      <p:pic>
        <p:nvPicPr>
          <p:cNvPr id="15364"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dissolve">
                                      <p:cBhvr>
                                        <p:cTn id="7" dur="1000"/>
                                        <p:tgtEl>
                                          <p:spTgt spid="102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dissolve">
                                      <p:cBhvr>
                                        <p:cTn id="12" dur="1000"/>
                                        <p:tgtEl>
                                          <p:spTgt spid="102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2">
                                            <p:txEl>
                                              <p:pRg st="4" end="4"/>
                                            </p:txEl>
                                          </p:spTgt>
                                        </p:tgtEl>
                                        <p:attrNameLst>
                                          <p:attrName>style.visibility</p:attrName>
                                        </p:attrNameLst>
                                      </p:cBhvr>
                                      <p:to>
                                        <p:strVal val="visible"/>
                                      </p:to>
                                    </p:set>
                                    <p:animEffect transition="in" filter="dissolve">
                                      <p:cBhvr>
                                        <p:cTn id="17" dur="1000"/>
                                        <p:tgtEl>
                                          <p:spTgt spid="102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Effect transition="in" filter="dissolve">
                                      <p:cBhvr>
                                        <p:cTn id="22" dur="1000"/>
                                        <p:tgtEl>
                                          <p:spTgt spid="1024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0242">
                                            <p:txEl>
                                              <p:pRg st="6" end="6"/>
                                            </p:txEl>
                                          </p:spTgt>
                                        </p:tgtEl>
                                        <p:attrNameLst>
                                          <p:attrName>style.visibility</p:attrName>
                                        </p:attrNameLst>
                                      </p:cBhvr>
                                      <p:to>
                                        <p:strVal val="visible"/>
                                      </p:to>
                                    </p:set>
                                    <p:animEffect transition="in" filter="fade">
                                      <p:cBhvr>
                                        <p:cTn id="27" dur="1000"/>
                                        <p:tgtEl>
                                          <p:spTgt spid="10242">
                                            <p:txEl>
                                              <p:pRg st="6" end="6"/>
                                            </p:txEl>
                                          </p:spTgt>
                                        </p:tgtEl>
                                      </p:cBhvr>
                                    </p:animEffect>
                                    <p:anim calcmode="lin" valueType="num">
                                      <p:cBhvr>
                                        <p:cTn id="28" dur="10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242">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4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indent="166688" algn="ctr" eaLnBrk="1" hangingPunct="1">
              <a:buFontTx/>
              <a:buNone/>
            </a:pPr>
            <a:r>
              <a:rPr lang="en-US" sz="3600" b="1" smtClean="0">
                <a:solidFill>
                  <a:srgbClr val="0000CC"/>
                </a:solidFill>
                <a:latin typeface="Times New Roman" pitchFamily="18" charset="0"/>
              </a:rPr>
              <a:t>NGƯỜI LIÊN LẠC NHỎ</a:t>
            </a:r>
          </a:p>
          <a:p>
            <a:pPr indent="166688" algn="ctr" eaLnBrk="1" hangingPunct="1">
              <a:buFontTx/>
              <a:buNone/>
            </a:pPr>
            <a:r>
              <a:rPr lang="en-US" sz="4000" smtClean="0">
                <a:latin typeface="Times New Roman" pitchFamily="18" charset="0"/>
              </a:rPr>
              <a:t>Câu 4: </a:t>
            </a:r>
          </a:p>
          <a:p>
            <a:pPr indent="166688" algn="just" eaLnBrk="1" hangingPunct="1">
              <a:buFontTx/>
              <a:buNone/>
            </a:pPr>
            <a:r>
              <a:rPr lang="en-US" sz="4300" smtClean="0">
                <a:latin typeface="Times New Roman" pitchFamily="18" charset="0"/>
              </a:rPr>
              <a:t>+ Hãy tìm những chi tiết nói lên sự dũng cảm của Kim Đồng khi gặp địch?</a:t>
            </a:r>
          </a:p>
          <a:p>
            <a:pPr indent="166688" algn="just" eaLnBrk="1" hangingPunct="1">
              <a:buFontTx/>
              <a:buChar char="-"/>
            </a:pPr>
            <a:r>
              <a:rPr lang="en-US" sz="4300" smtClean="0">
                <a:solidFill>
                  <a:srgbClr val="C00000"/>
                </a:solidFill>
                <a:latin typeface="Times New Roman" pitchFamily="18" charset="0"/>
              </a:rPr>
              <a:t> Vì còn nhỏ đã là một chiến sĩ liên lạc của cách mạng, dám làm những công việ nguy hiểm, quan trọng khi gặp địch vẫn bình tĩnh tìm cách đối phó, bảo vệ cán bộ. </a:t>
            </a:r>
          </a:p>
          <a:p>
            <a:pPr indent="166688" algn="just" eaLnBrk="1" hangingPunct="1">
              <a:buFontTx/>
              <a:buNone/>
            </a:pPr>
            <a:endParaRPr lang="en-US" sz="4000" smtClean="0">
              <a:latin typeface="Times New Roman" pitchFamily="18" charset="0"/>
            </a:endParaRPr>
          </a:p>
        </p:txBody>
      </p:sp>
      <p:sp>
        <p:nvSpPr>
          <p:cNvPr id="16387" name="Rectangle 7"/>
          <p:cNvSpPr>
            <a:spLocks noChangeArrowheads="1"/>
          </p:cNvSpPr>
          <p:nvPr/>
        </p:nvSpPr>
        <p:spPr bwMode="auto">
          <a:xfrm>
            <a:off x="0" y="0"/>
            <a:ext cx="9144000" cy="6858000"/>
          </a:xfrm>
          <a:prstGeom prst="rect">
            <a:avLst/>
          </a:prstGeom>
          <a:noFill/>
          <a:ln w="76200" cap="rnd">
            <a:solidFill>
              <a:srgbClr val="0000FF"/>
            </a:solidFill>
            <a:prstDash val="sysDot"/>
            <a:miter lim="800000"/>
            <a:headEnd/>
            <a:tailEnd/>
          </a:ln>
        </p:spPr>
        <p:txBody>
          <a:bodyPr wrap="none" anchor="ctr"/>
          <a:lstStyle/>
          <a:p>
            <a:endParaRPr lang="en-US"/>
          </a:p>
        </p:txBody>
      </p:sp>
      <p:pic>
        <p:nvPicPr>
          <p:cNvPr id="16388" name="Picture 12" descr="winnie%20the%20pooh.gif">
            <a:hlinkClick r:id="rId2" action="ppaction://hlinksldjump"/>
          </p:cNvPr>
          <p:cNvPicPr>
            <a:picLocks noChangeAspect="1"/>
          </p:cNvPicPr>
          <p:nvPr/>
        </p:nvPicPr>
        <p:blipFill>
          <a:blip r:embed="rId3"/>
          <a:srcRect/>
          <a:stretch>
            <a:fillRect/>
          </a:stretch>
        </p:blipFill>
        <p:spPr bwMode="auto">
          <a:xfrm flipH="1">
            <a:off x="8305800" y="6019800"/>
            <a:ext cx="838200" cy="8382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dissolve">
                                      <p:cBhvr>
                                        <p:cTn id="7" dur="1000"/>
                                        <p:tgtEl>
                                          <p:spTgt spid="102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dissolve">
                                      <p:cBhvr>
                                        <p:cTn id="12" dur="10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295400"/>
            <a:ext cx="9144000" cy="5170488"/>
          </a:xfrm>
          <a:prstGeom prst="rect">
            <a:avLst/>
          </a:prstGeom>
          <a:noFill/>
          <a:ln w="9525">
            <a:noFill/>
            <a:miter lim="800000"/>
            <a:headEnd/>
            <a:tailEnd/>
          </a:ln>
        </p:spPr>
        <p:txBody>
          <a:bodyPr>
            <a:spAutoFit/>
          </a:bodyPr>
          <a:lstStyle/>
          <a:p>
            <a:pPr algn="just">
              <a:spcBef>
                <a:spcPct val="50000"/>
              </a:spcBef>
            </a:pPr>
            <a:r>
              <a:rPr lang="en-US" sz="6600"/>
              <a:t>  </a:t>
            </a:r>
            <a:r>
              <a:rPr lang="en-US" sz="6600">
                <a:latin typeface="Times New Roman" pitchFamily="18" charset="0"/>
                <a:cs typeface="Times New Roman" pitchFamily="18" charset="0"/>
              </a:rPr>
              <a:t>Kim Đồng là một người liên lạc rất nhanh trí, dũng cảm khi làm nhiệm vụ dẫn đường và bảo vệ cán bộ cách mạng.</a:t>
            </a:r>
          </a:p>
        </p:txBody>
      </p:sp>
      <p:sp>
        <p:nvSpPr>
          <p:cNvPr id="21507" name="WordArt 3"/>
          <p:cNvSpPr>
            <a:spLocks noChangeArrowheads="1" noChangeShapeType="1" noTextEdit="1"/>
          </p:cNvSpPr>
          <p:nvPr/>
        </p:nvSpPr>
        <p:spPr bwMode="auto">
          <a:xfrm>
            <a:off x="1600200" y="228600"/>
            <a:ext cx="5715000" cy="104775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FF0066"/>
                    </a:gs>
                    <a:gs pos="50000">
                      <a:srgbClr val="FFFFFF"/>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Nội dung bài</a:t>
            </a:r>
          </a:p>
        </p:txBody>
      </p:sp>
      <p:sp>
        <p:nvSpPr>
          <p:cNvPr id="17412" name="Rectangle 4"/>
          <p:cNvSpPr>
            <a:spLocks noChangeArrowheads="1"/>
          </p:cNvSpPr>
          <p:nvPr/>
        </p:nvSpPr>
        <p:spPr bwMode="auto">
          <a:xfrm>
            <a:off x="0" y="0"/>
            <a:ext cx="9144000" cy="6858000"/>
          </a:xfrm>
          <a:prstGeom prst="rect">
            <a:avLst/>
          </a:prstGeom>
          <a:noFill/>
          <a:ln w="57150" cmpd="thinThick">
            <a:solidFill>
              <a:srgbClr val="00FF00"/>
            </a:solidFill>
            <a:miter lim="800000"/>
            <a:headEnd/>
            <a:tailEnd/>
          </a:ln>
        </p:spPr>
        <p:txBody>
          <a:bodyPr wrap="none" anchor="ctr"/>
          <a:lstStyle/>
          <a:p>
            <a:endParaRPr lang="en-US"/>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downLeft)">
                                      <p:cBhvr>
                                        <p:cTn id="7" dur="1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dissolve">
                                      <p:cBhvr>
                                        <p:cTn id="12"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4800600" cy="3429000"/>
            <a:chOff x="48" y="0"/>
            <a:chExt cx="2496" cy="2112"/>
          </a:xfrm>
        </p:grpSpPr>
        <p:pic>
          <p:nvPicPr>
            <p:cNvPr id="18445" name="Picture 3" descr="images[23]"/>
            <p:cNvPicPr>
              <a:picLocks noChangeAspect="1" noChangeArrowheads="1"/>
            </p:cNvPicPr>
            <p:nvPr/>
          </p:nvPicPr>
          <p:blipFill>
            <a:blip r:embed="rId3"/>
            <a:srcRect/>
            <a:stretch>
              <a:fillRect/>
            </a:stretch>
          </p:blipFill>
          <p:spPr bwMode="auto">
            <a:xfrm>
              <a:off x="48" y="0"/>
              <a:ext cx="2496" cy="2112"/>
            </a:xfrm>
            <a:prstGeom prst="rect">
              <a:avLst/>
            </a:prstGeom>
            <a:noFill/>
            <a:ln w="9525">
              <a:noFill/>
              <a:miter lim="800000"/>
              <a:headEnd/>
              <a:tailEnd/>
            </a:ln>
          </p:spPr>
        </p:pic>
        <p:sp>
          <p:nvSpPr>
            <p:cNvPr id="18446" name="Text Box 4"/>
            <p:cNvSpPr txBox="1">
              <a:spLocks noChangeArrowheads="1"/>
            </p:cNvSpPr>
            <p:nvPr/>
          </p:nvSpPr>
          <p:spPr bwMode="auto">
            <a:xfrm>
              <a:off x="286" y="1549"/>
              <a:ext cx="2043" cy="360"/>
            </a:xfrm>
            <a:prstGeom prst="rect">
              <a:avLst/>
            </a:prstGeom>
            <a:noFill/>
            <a:ln w="9525">
              <a:noFill/>
              <a:miter lim="800000"/>
              <a:headEnd/>
              <a:tailEnd/>
            </a:ln>
          </p:spPr>
          <p:txBody>
            <a:bodyPr wrap="none">
              <a:spAutoFit/>
            </a:bodyPr>
            <a:lstStyle/>
            <a:p>
              <a:pPr algn="l" eaLnBrk="1" hangingPunct="1"/>
              <a:r>
                <a:rPr lang="en-US" sz="3200" b="1">
                  <a:solidFill>
                    <a:srgbClr val="FF0000"/>
                  </a:solidFill>
                  <a:latin typeface="Times New Roman" pitchFamily="18" charset="0"/>
                  <a:cs typeface="Times New Roman" pitchFamily="18" charset="0"/>
                </a:rPr>
                <a:t>Tượng đài Kim Đồng</a:t>
              </a:r>
              <a:endParaRPr lang="vi-VN" sz="3200" b="1">
                <a:solidFill>
                  <a:srgbClr val="FF0000"/>
                </a:solidFill>
                <a:latin typeface="Times New Roman" pitchFamily="18" charset="0"/>
                <a:cs typeface="Times New Roman" pitchFamily="18" charset="0"/>
              </a:endParaRPr>
            </a:p>
          </p:txBody>
        </p:sp>
      </p:grpSp>
      <p:grpSp>
        <p:nvGrpSpPr>
          <p:cNvPr id="3" name="Group 5"/>
          <p:cNvGrpSpPr>
            <a:grpSpLocks/>
          </p:cNvGrpSpPr>
          <p:nvPr/>
        </p:nvGrpSpPr>
        <p:grpSpPr bwMode="auto">
          <a:xfrm>
            <a:off x="0" y="3429000"/>
            <a:ext cx="4765675" cy="3429000"/>
            <a:chOff x="1536" y="2208"/>
            <a:chExt cx="3264" cy="2064"/>
          </a:xfrm>
        </p:grpSpPr>
        <p:pic>
          <p:nvPicPr>
            <p:cNvPr id="18443" name="Picture 6" descr="images[16]"/>
            <p:cNvPicPr>
              <a:picLocks noChangeAspect="1" noChangeArrowheads="1"/>
            </p:cNvPicPr>
            <p:nvPr/>
          </p:nvPicPr>
          <p:blipFill>
            <a:blip r:embed="rId4"/>
            <a:srcRect/>
            <a:stretch>
              <a:fillRect/>
            </a:stretch>
          </p:blipFill>
          <p:spPr bwMode="auto">
            <a:xfrm>
              <a:off x="1536" y="2208"/>
              <a:ext cx="3264" cy="2064"/>
            </a:xfrm>
            <a:prstGeom prst="rect">
              <a:avLst/>
            </a:prstGeom>
            <a:noFill/>
            <a:ln w="9525">
              <a:noFill/>
              <a:miter lim="800000"/>
              <a:headEnd/>
              <a:tailEnd/>
            </a:ln>
          </p:spPr>
        </p:pic>
        <p:sp>
          <p:nvSpPr>
            <p:cNvPr id="18444" name="Text Box 7"/>
            <p:cNvSpPr txBox="1">
              <a:spLocks noChangeArrowheads="1"/>
            </p:cNvSpPr>
            <p:nvPr/>
          </p:nvSpPr>
          <p:spPr bwMode="auto">
            <a:xfrm>
              <a:off x="1797" y="3813"/>
              <a:ext cx="2505" cy="352"/>
            </a:xfrm>
            <a:prstGeom prst="rect">
              <a:avLst/>
            </a:prstGeom>
            <a:noFill/>
            <a:ln w="9525">
              <a:noFill/>
              <a:miter lim="800000"/>
              <a:headEnd/>
              <a:tailEnd/>
            </a:ln>
          </p:spPr>
          <p:txBody>
            <a:bodyPr>
              <a:spAutoFit/>
            </a:bodyPr>
            <a:lstStyle/>
            <a:p>
              <a:pPr algn="l" eaLnBrk="1" hangingPunct="1"/>
              <a:r>
                <a:rPr lang="en-US" sz="3200" b="1">
                  <a:solidFill>
                    <a:srgbClr val="FF3300"/>
                  </a:solidFill>
                  <a:latin typeface="Times New Roman" pitchFamily="18" charset="0"/>
                  <a:cs typeface="Times New Roman" pitchFamily="18" charset="0"/>
                </a:rPr>
                <a:t>Mộ Kim Đồng</a:t>
              </a:r>
              <a:endParaRPr lang="vi-VN" sz="3200" b="1">
                <a:solidFill>
                  <a:srgbClr val="FF3300"/>
                </a:solidFill>
                <a:latin typeface="Times New Roman" pitchFamily="18" charset="0"/>
                <a:cs typeface="Times New Roman" pitchFamily="18" charset="0"/>
              </a:endParaRPr>
            </a:p>
          </p:txBody>
        </p:sp>
      </p:grpSp>
      <p:grpSp>
        <p:nvGrpSpPr>
          <p:cNvPr id="4" name="Group 8"/>
          <p:cNvGrpSpPr>
            <a:grpSpLocks/>
          </p:cNvGrpSpPr>
          <p:nvPr/>
        </p:nvGrpSpPr>
        <p:grpSpPr bwMode="auto">
          <a:xfrm>
            <a:off x="4810125" y="28575"/>
            <a:ext cx="4419600" cy="3352800"/>
            <a:chOff x="3072" y="0"/>
            <a:chExt cx="2640" cy="2064"/>
          </a:xfrm>
        </p:grpSpPr>
        <p:pic>
          <p:nvPicPr>
            <p:cNvPr id="18441" name="Picture 9" descr="images[12]"/>
            <p:cNvPicPr>
              <a:picLocks noChangeAspect="1" noChangeArrowheads="1"/>
            </p:cNvPicPr>
            <p:nvPr/>
          </p:nvPicPr>
          <p:blipFill>
            <a:blip r:embed="rId5"/>
            <a:srcRect/>
            <a:stretch>
              <a:fillRect/>
            </a:stretch>
          </p:blipFill>
          <p:spPr bwMode="auto">
            <a:xfrm>
              <a:off x="3072" y="0"/>
              <a:ext cx="2640" cy="2064"/>
            </a:xfrm>
            <a:prstGeom prst="rect">
              <a:avLst/>
            </a:prstGeom>
            <a:noFill/>
            <a:ln w="9525">
              <a:noFill/>
              <a:miter lim="800000"/>
              <a:headEnd/>
              <a:tailEnd/>
            </a:ln>
          </p:spPr>
        </p:pic>
        <p:sp>
          <p:nvSpPr>
            <p:cNvPr id="18442" name="Text Box 10"/>
            <p:cNvSpPr txBox="1">
              <a:spLocks noChangeArrowheads="1"/>
            </p:cNvSpPr>
            <p:nvPr/>
          </p:nvSpPr>
          <p:spPr bwMode="auto">
            <a:xfrm>
              <a:off x="3385" y="1390"/>
              <a:ext cx="2094" cy="322"/>
            </a:xfrm>
            <a:prstGeom prst="rect">
              <a:avLst/>
            </a:prstGeom>
            <a:noFill/>
            <a:ln w="9525">
              <a:noFill/>
              <a:miter lim="800000"/>
              <a:headEnd/>
              <a:tailEnd/>
            </a:ln>
          </p:spPr>
          <p:txBody>
            <a:bodyPr>
              <a:spAutoFit/>
            </a:bodyPr>
            <a:lstStyle/>
            <a:p>
              <a:pPr algn="l" eaLnBrk="1" hangingPunct="1"/>
              <a:r>
                <a:rPr lang="en-US" sz="2800" b="1">
                  <a:solidFill>
                    <a:schemeClr val="bg1"/>
                  </a:solidFill>
                  <a:latin typeface="Times New Roman" pitchFamily="18" charset="0"/>
                  <a:cs typeface="Times New Roman" pitchFamily="18" charset="0"/>
                </a:rPr>
                <a:t>Tem thư Kim Đồng</a:t>
              </a:r>
              <a:endParaRPr lang="vi-VN" sz="2800" b="1">
                <a:solidFill>
                  <a:schemeClr val="bg1"/>
                </a:solidFill>
                <a:latin typeface="Times New Roman" pitchFamily="18" charset="0"/>
                <a:cs typeface="Times New Roman" pitchFamily="18" charset="0"/>
              </a:endParaRPr>
            </a:p>
          </p:txBody>
        </p:sp>
      </p:grpSp>
      <p:pic>
        <p:nvPicPr>
          <p:cNvPr id="175115" name="Kim Dong-Doi Son Ca.mp3">
            <a:hlinkClick r:id="" action="ppaction://media"/>
          </p:cNvPr>
          <p:cNvPicPr>
            <a:picLocks noRot="1" noChangeAspect="1" noChangeArrowheads="1"/>
          </p:cNvPicPr>
          <p:nvPr>
            <a:audioFile r:link="rId1"/>
          </p:nvPr>
        </p:nvPicPr>
        <p:blipFill>
          <a:blip r:embed="rId6"/>
          <a:srcRect/>
          <a:stretch>
            <a:fillRect/>
          </a:stretch>
        </p:blipFill>
        <p:spPr bwMode="auto">
          <a:xfrm>
            <a:off x="6934200" y="6019800"/>
            <a:ext cx="609600" cy="609600"/>
          </a:xfrm>
          <a:prstGeom prst="rect">
            <a:avLst/>
          </a:prstGeom>
          <a:noFill/>
          <a:ln w="9525">
            <a:noFill/>
            <a:miter lim="800000"/>
            <a:headEnd/>
            <a:tailEnd/>
          </a:ln>
        </p:spPr>
      </p:pic>
      <p:grpSp>
        <p:nvGrpSpPr>
          <p:cNvPr id="5" name="Group 12"/>
          <p:cNvGrpSpPr>
            <a:grpSpLocks/>
          </p:cNvGrpSpPr>
          <p:nvPr/>
        </p:nvGrpSpPr>
        <p:grpSpPr bwMode="auto">
          <a:xfrm>
            <a:off x="4724400" y="3400425"/>
            <a:ext cx="4800600" cy="3429000"/>
            <a:chOff x="4" y="0"/>
            <a:chExt cx="2759" cy="2112"/>
          </a:xfrm>
        </p:grpSpPr>
        <p:pic>
          <p:nvPicPr>
            <p:cNvPr id="18439" name="Picture 13" descr="images[23]"/>
            <p:cNvPicPr>
              <a:picLocks noChangeAspect="1" noChangeArrowheads="1"/>
            </p:cNvPicPr>
            <p:nvPr/>
          </p:nvPicPr>
          <p:blipFill>
            <a:blip r:embed="rId3"/>
            <a:srcRect/>
            <a:stretch>
              <a:fillRect/>
            </a:stretch>
          </p:blipFill>
          <p:spPr bwMode="auto">
            <a:xfrm>
              <a:off x="48" y="0"/>
              <a:ext cx="2496" cy="2112"/>
            </a:xfrm>
            <a:prstGeom prst="rect">
              <a:avLst/>
            </a:prstGeom>
            <a:noFill/>
            <a:ln w="9525">
              <a:noFill/>
              <a:miter lim="800000"/>
              <a:headEnd/>
              <a:tailEnd/>
            </a:ln>
          </p:spPr>
        </p:pic>
        <p:sp>
          <p:nvSpPr>
            <p:cNvPr id="18440" name="Text Box 14"/>
            <p:cNvSpPr txBox="1">
              <a:spLocks noChangeArrowheads="1"/>
            </p:cNvSpPr>
            <p:nvPr/>
          </p:nvSpPr>
          <p:spPr bwMode="auto">
            <a:xfrm>
              <a:off x="4" y="1613"/>
              <a:ext cx="2759" cy="398"/>
            </a:xfrm>
            <a:prstGeom prst="rect">
              <a:avLst/>
            </a:prstGeom>
            <a:noFill/>
            <a:ln w="9525">
              <a:noFill/>
              <a:miter lim="800000"/>
              <a:headEnd/>
              <a:tailEnd/>
            </a:ln>
          </p:spPr>
          <p:txBody>
            <a:bodyPr>
              <a:spAutoFit/>
            </a:bodyPr>
            <a:lstStyle/>
            <a:p>
              <a:pPr algn="l" eaLnBrk="1" hangingPunct="1"/>
              <a:r>
                <a:rPr lang="en-US" sz="3600" b="1">
                  <a:solidFill>
                    <a:srgbClr val="FF3300"/>
                  </a:solidFill>
                  <a:latin typeface="Times New Roman" pitchFamily="18" charset="0"/>
                  <a:cs typeface="Times New Roman" pitchFamily="18" charset="0"/>
                </a:rPr>
                <a:t>Tượng đài Kim Đồng</a:t>
              </a:r>
              <a:endParaRPr lang="vi-VN" sz="3600" b="1">
                <a:solidFill>
                  <a:srgbClr val="FF3300"/>
                </a:solidFill>
                <a:latin typeface="Times New Roman" pitchFamily="18" charset="0"/>
                <a:cs typeface="Times New Roman" pitchFamily="18" charset="0"/>
              </a:endParaRPr>
            </a:p>
          </p:txBody>
        </p:sp>
      </p:gr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1000"/>
                                        <p:tgtEl>
                                          <p:spTgt spid="5"/>
                                        </p:tgtEl>
                                      </p:cBhvr>
                                    </p:animEffect>
                                  </p:childTnLst>
                                </p:cTn>
                              </p:par>
                              <p:par>
                                <p:cTn id="11" presetID="21"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par>
                                <p:cTn id="14" presetID="21"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751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2332038" y="0"/>
            <a:ext cx="3962400" cy="1143000"/>
          </a:xfrm>
          <a:prstGeom prst="rect">
            <a:avLst/>
          </a:prstGeom>
        </p:spPr>
        <p:txBody>
          <a:bodyPr wrap="none" fromWordArt="1">
            <a:prstTxWarp prst="textPlain">
              <a:avLst>
                <a:gd name="adj" fmla="val 50000"/>
              </a:avLst>
            </a:prstTxWarp>
          </a:bodyPr>
          <a:lstStyle/>
          <a:p>
            <a:r>
              <a:rPr lang="en-US" sz="4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Kể chuyện</a:t>
            </a:r>
          </a:p>
        </p:txBody>
      </p:sp>
      <p:sp>
        <p:nvSpPr>
          <p:cNvPr id="19459" name="Text Box 4"/>
          <p:cNvSpPr txBox="1">
            <a:spLocks noChangeArrowheads="1"/>
          </p:cNvSpPr>
          <p:nvPr/>
        </p:nvSpPr>
        <p:spPr bwMode="auto">
          <a:xfrm>
            <a:off x="2438400" y="3352800"/>
            <a:ext cx="3429000" cy="366713"/>
          </a:xfrm>
          <a:prstGeom prst="rect">
            <a:avLst/>
          </a:prstGeom>
          <a:noFill/>
          <a:ln w="9525">
            <a:noFill/>
            <a:miter lim="800000"/>
            <a:headEnd/>
            <a:tailEnd/>
          </a:ln>
        </p:spPr>
        <p:txBody>
          <a:bodyPr>
            <a:spAutoFit/>
          </a:bodyPr>
          <a:lstStyle/>
          <a:p>
            <a:pPr>
              <a:spcBef>
                <a:spcPct val="50000"/>
              </a:spcBef>
            </a:pPr>
            <a:endParaRPr lang="vi-VN">
              <a:latin typeface="Arial" charset="0"/>
              <a:cs typeface="Arial" charset="0"/>
            </a:endParaRPr>
          </a:p>
        </p:txBody>
      </p:sp>
      <p:pic>
        <p:nvPicPr>
          <p:cNvPr id="5" name="Picture 4" descr="PIC_0003"/>
          <p:cNvPicPr>
            <a:picLocks noChangeAspect="1" noChangeArrowheads="1"/>
          </p:cNvPicPr>
          <p:nvPr/>
        </p:nvPicPr>
        <p:blipFill>
          <a:blip r:embed="rId2"/>
          <a:srcRect/>
          <a:stretch>
            <a:fillRect/>
          </a:stretch>
        </p:blipFill>
        <p:spPr bwMode="auto">
          <a:xfrm>
            <a:off x="609600" y="1143000"/>
            <a:ext cx="7620000" cy="5715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a:effectLst/>
        </p:spPr>
      </p:pic>
      <p:pic>
        <p:nvPicPr>
          <p:cNvPr id="57347" name="Picture 3" descr="Dove-02-june"/>
          <p:cNvPicPr>
            <a:picLocks noChangeAspect="1" noChangeArrowheads="1" noCrop="1"/>
          </p:cNvPicPr>
          <p:nvPr/>
        </p:nvPicPr>
        <p:blipFill>
          <a:blip r:embed="rId5"/>
          <a:srcRect/>
          <a:stretch>
            <a:fillRect/>
          </a:stretch>
        </p:blipFill>
        <p:spPr bwMode="auto">
          <a:xfrm>
            <a:off x="1676400" y="1295400"/>
            <a:ext cx="1447800" cy="1295400"/>
          </a:xfrm>
          <a:prstGeom prst="rect">
            <a:avLst/>
          </a:prstGeom>
          <a:noFill/>
        </p:spPr>
      </p:pic>
      <p:sp>
        <p:nvSpPr>
          <p:cNvPr id="57348" name="WordArt 4"/>
          <p:cNvSpPr>
            <a:spLocks noChangeArrowheads="1" noChangeShapeType="1" noTextEdit="1"/>
          </p:cNvSpPr>
          <p:nvPr/>
        </p:nvSpPr>
        <p:spPr bwMode="auto">
          <a:xfrm>
            <a:off x="1371600" y="914400"/>
            <a:ext cx="6248400" cy="1600200"/>
          </a:xfrm>
          <a:prstGeom prst="rect">
            <a:avLst/>
          </a:prstGeom>
        </p:spPr>
        <p:txBody>
          <a:bodyPr wrap="none" fromWordArt="1">
            <a:prstTxWarp prst="textSlantUp">
              <a:avLst>
                <a:gd name="adj" fmla="val 0"/>
              </a:avLst>
            </a:prstTxWarp>
          </a:bodyPr>
          <a:lstStyle/>
          <a:p>
            <a:pPr algn="ctr"/>
            <a:r>
              <a:rPr lang="en-US" sz="3600" b="1" kern="10">
                <a:ln w="9525">
                  <a:solidFill>
                    <a:srgbClr val="FF0000"/>
                  </a:solidFill>
                  <a:round/>
                  <a:headEnd/>
                  <a:tailEnd/>
                </a:ln>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effectLst>
                  <a:outerShdw dist="53882" dir="2700000" algn="ctr" rotWithShape="0">
                    <a:srgbClr val="9999FF">
                      <a:alpha val="80000"/>
                    </a:srgbClr>
                  </a:outerShdw>
                </a:effectLst>
                <a:latin typeface=".VnTimeH"/>
              </a:rPr>
              <a:t>NhiÖt liÖt chµo mõng</a:t>
            </a:r>
          </a:p>
        </p:txBody>
      </p:sp>
      <p:sp>
        <p:nvSpPr>
          <p:cNvPr id="57349" name="WordArt 5"/>
          <p:cNvSpPr>
            <a:spLocks noChangeArrowheads="1" noChangeShapeType="1" noTextEdit="1"/>
          </p:cNvSpPr>
          <p:nvPr/>
        </p:nvSpPr>
        <p:spPr bwMode="auto">
          <a:xfrm>
            <a:off x="381000" y="2743200"/>
            <a:ext cx="8458200" cy="3048000"/>
          </a:xfrm>
          <a:prstGeom prst="rect">
            <a:avLst/>
          </a:prstGeom>
        </p:spPr>
        <p:txBody>
          <a:bodyPr wrap="none" fromWordArt="1">
            <a:prstTxWarp prst="textPlain">
              <a:avLst>
                <a:gd name="adj" fmla="val 50000"/>
              </a:avLst>
            </a:prstTxWarp>
          </a:bodyPr>
          <a:lstStyle/>
          <a:p>
            <a:pPr algn="ctr"/>
            <a:r>
              <a:rPr lang="pt-BR" sz="3600" kern="10" dirty="0">
                <a:ln w="19050">
                  <a:solidFill>
                    <a:srgbClr val="FF0000"/>
                  </a:solidFill>
                  <a:round/>
                  <a:headEnd/>
                  <a:tailEnd/>
                </a:ln>
                <a:solidFill>
                  <a:srgbClr val="FFFF00"/>
                </a:solidFill>
                <a:effectLst>
                  <a:outerShdw dist="35921" dir="2700000" algn="ctr" rotWithShape="0">
                    <a:srgbClr val="990000"/>
                  </a:outerShdw>
                </a:effectLst>
                <a:latin typeface=".Vn3DH"/>
              </a:rPr>
              <a:t> C¸c thÇy c« gi¸o vÒ </a:t>
            </a:r>
            <a:r>
              <a:rPr lang="pt-BR" sz="3600" kern="10" dirty="0" smtClean="0">
                <a:ln w="19050">
                  <a:solidFill>
                    <a:srgbClr val="FF0000"/>
                  </a:solidFill>
                  <a:round/>
                  <a:headEnd/>
                  <a:tailEnd/>
                </a:ln>
                <a:solidFill>
                  <a:srgbClr val="FFFF00"/>
                </a:solidFill>
                <a:effectLst>
                  <a:outerShdw dist="35921" dir="2700000" algn="ctr" rotWithShape="0">
                    <a:srgbClr val="990000"/>
                  </a:outerShdw>
                </a:effectLst>
                <a:latin typeface=".Vn3DH"/>
              </a:rPr>
              <a:t>dù</a:t>
            </a:r>
            <a:r>
              <a:rPr lang="vi-VN" sz="3600" kern="10" smtClean="0">
                <a:ln w="19050">
                  <a:solidFill>
                    <a:srgbClr val="FF0000"/>
                  </a:solidFill>
                  <a:round/>
                  <a:headEnd/>
                  <a:tailEnd/>
                </a:ln>
                <a:solidFill>
                  <a:srgbClr val="FFFF00"/>
                </a:solidFill>
                <a:effectLst>
                  <a:outerShdw dist="35921" dir="2700000" algn="ctr" rotWithShape="0">
                    <a:srgbClr val="990000"/>
                  </a:outerShdw>
                </a:effectLst>
                <a:latin typeface=".Vn3DH"/>
              </a:rPr>
              <a:t>   </a:t>
            </a:r>
            <a:r>
              <a:rPr lang="pt-BR" sz="3600" kern="10" smtClean="0">
                <a:ln w="19050">
                  <a:solidFill>
                    <a:srgbClr val="FF0000"/>
                  </a:solidFill>
                  <a:round/>
                  <a:headEnd/>
                  <a:tailEnd/>
                </a:ln>
                <a:solidFill>
                  <a:srgbClr val="FFFF00"/>
                </a:solidFill>
                <a:effectLst>
                  <a:outerShdw dist="35921" dir="2700000" algn="ctr" rotWithShape="0">
                    <a:srgbClr val="990000"/>
                  </a:outerShdw>
                </a:effectLst>
                <a:latin typeface=".Vn3DH"/>
              </a:rPr>
              <a:t>Ò</a:t>
            </a:r>
            <a:endParaRPr lang="pt-BR" sz="3600" kern="10" dirty="0">
              <a:ln w="19050">
                <a:solidFill>
                  <a:srgbClr val="FF0000"/>
                </a:solidFill>
                <a:round/>
                <a:headEnd/>
                <a:tailEnd/>
              </a:ln>
              <a:solidFill>
                <a:srgbClr val="FFFF00"/>
              </a:solidFill>
              <a:effectLst>
                <a:outerShdw dist="35921" dir="2700000" algn="ctr" rotWithShape="0">
                  <a:srgbClr val="990000"/>
                </a:outerShdw>
              </a:effectLst>
              <a:latin typeface=".Vn3DH"/>
            </a:endParaRPr>
          </a:p>
          <a:p>
            <a:pPr algn="ctr"/>
            <a:endParaRPr lang="en-US" sz="3600" kern="10" dirty="0">
              <a:ln w="19050">
                <a:solidFill>
                  <a:srgbClr val="FF0000"/>
                </a:solidFill>
                <a:round/>
                <a:headEnd/>
                <a:tailEnd/>
              </a:ln>
              <a:solidFill>
                <a:srgbClr val="FFFF00"/>
              </a:solidFill>
              <a:effectLst>
                <a:outerShdw dist="35921" dir="2700000" algn="ctr" rotWithShape="0">
                  <a:srgbClr val="990000"/>
                </a:outerShdw>
              </a:effectLst>
              <a:latin typeface=".Vn3DH"/>
            </a:endParaRPr>
          </a:p>
        </p:txBody>
      </p:sp>
      <p:sp>
        <p:nvSpPr>
          <p:cNvPr id="57350" name="Rectangle 6"/>
          <p:cNvSpPr>
            <a:spLocks noChangeArrowheads="1"/>
          </p:cNvSpPr>
          <p:nvPr/>
        </p:nvSpPr>
        <p:spPr bwMode="auto">
          <a:xfrm>
            <a:off x="1295400" y="4572000"/>
            <a:ext cx="7543800" cy="1295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pPr>
            <a:r>
              <a:rPr lang="en-US" sz="3600" b="1" i="1" dirty="0">
                <a:solidFill>
                  <a:srgbClr val="0000FF"/>
                </a:solidFill>
                <a:effectLst>
                  <a:outerShdw blurRad="38100" dist="38100" dir="2700000" algn="tl">
                    <a:srgbClr val="000000"/>
                  </a:outerShdw>
                </a:effectLst>
                <a:latin typeface="Times New Roman" pitchFamily="18" charset="0"/>
              </a:rPr>
              <a:t>MÔN: </a:t>
            </a:r>
            <a:r>
              <a:rPr lang="vi-VN" sz="3600" b="1" i="1" dirty="0" smtClean="0">
                <a:solidFill>
                  <a:srgbClr val="0000FF"/>
                </a:solidFill>
                <a:effectLst>
                  <a:outerShdw blurRad="38100" dist="38100" dir="2700000" algn="tl">
                    <a:srgbClr val="000000"/>
                  </a:outerShdw>
                </a:effectLst>
                <a:latin typeface="Times New Roman" pitchFamily="18" charset="0"/>
              </a:rPr>
              <a:t>Tập đọc</a:t>
            </a:r>
            <a:r>
              <a:rPr lang="en-US" sz="3600" b="1" i="1" dirty="0" smtClean="0">
                <a:solidFill>
                  <a:srgbClr val="0000FF"/>
                </a:solidFill>
                <a:effectLst>
                  <a:outerShdw blurRad="38100" dist="38100" dir="2700000" algn="tl">
                    <a:srgbClr val="000000"/>
                  </a:outerShdw>
                </a:effectLst>
                <a:latin typeface="Times New Roman" pitchFamily="18" charset="0"/>
              </a:rPr>
              <a:t> </a:t>
            </a:r>
            <a:r>
              <a:rPr lang="en-US" sz="3600" b="1" i="1" dirty="0">
                <a:solidFill>
                  <a:srgbClr val="0000FF"/>
                </a:solidFill>
                <a:effectLst>
                  <a:outerShdw blurRad="38100" dist="38100" dir="2700000" algn="tl">
                    <a:srgbClr val="000000"/>
                  </a:outerShdw>
                </a:effectLst>
                <a:latin typeface="Times New Roman" pitchFamily="18" charset="0"/>
              </a:rPr>
              <a:t>– </a:t>
            </a:r>
            <a:r>
              <a:rPr lang="en-US" sz="3600" b="1" i="1" dirty="0" smtClean="0">
                <a:solidFill>
                  <a:srgbClr val="0000FF"/>
                </a:solidFill>
                <a:effectLst>
                  <a:outerShdw blurRad="38100" dist="38100" dir="2700000" algn="tl">
                    <a:srgbClr val="000000"/>
                  </a:outerShdw>
                </a:effectLst>
                <a:latin typeface="Times New Roman" pitchFamily="18" charset="0"/>
              </a:rPr>
              <a:t>LỚP</a:t>
            </a:r>
            <a:r>
              <a:rPr lang="vi-VN" sz="3600" b="1" i="1" dirty="0" smtClean="0">
                <a:solidFill>
                  <a:srgbClr val="0000FF"/>
                </a:solidFill>
                <a:effectLst>
                  <a:outerShdw blurRad="38100" dist="38100" dir="2700000" algn="tl">
                    <a:srgbClr val="000000"/>
                  </a:outerShdw>
                </a:effectLst>
                <a:latin typeface="Times New Roman" pitchFamily="18" charset="0"/>
              </a:rPr>
              <a:t> 3</a:t>
            </a:r>
          </a:p>
          <a:p>
            <a:pPr marL="342900" indent="-342900" eaLnBrk="1" hangingPunct="1">
              <a:spcBef>
                <a:spcPct val="20000"/>
              </a:spcBef>
              <a:buClr>
                <a:schemeClr val="hlink"/>
              </a:buClr>
              <a:buSzPct val="120000"/>
            </a:pPr>
            <a:r>
              <a:rPr lang="vi-VN" sz="3600" b="1" i="1" dirty="0" smtClean="0">
                <a:solidFill>
                  <a:srgbClr val="0000FF"/>
                </a:solidFill>
                <a:effectLst>
                  <a:outerShdw blurRad="38100" dist="38100" dir="2700000" algn="tl">
                    <a:srgbClr val="000000"/>
                  </a:outerShdw>
                </a:effectLst>
                <a:latin typeface="Times New Roman" pitchFamily="18" charset="0"/>
              </a:rPr>
              <a:t>               Nguyễn Thị Thường</a:t>
            </a:r>
            <a:r>
              <a:rPr lang="en-US" sz="3600" b="1" i="1" dirty="0" smtClean="0">
                <a:solidFill>
                  <a:srgbClr val="0000FF"/>
                </a:solidFill>
                <a:effectLst>
                  <a:outerShdw blurRad="38100" dist="38100" dir="2700000" algn="tl">
                    <a:srgbClr val="000000"/>
                  </a:outerShdw>
                </a:effectLst>
                <a:latin typeface="Times New Roman" pitchFamily="18" charset="0"/>
              </a:rPr>
              <a:t> </a:t>
            </a:r>
            <a:endParaRPr lang="en-US" sz="3600" b="1" i="1" dirty="0">
              <a:solidFill>
                <a:srgbClr val="0000FF"/>
              </a:solidFill>
              <a:effectLst>
                <a:outerShdw blurRad="38100" dist="38100" dir="2700000" algn="tl">
                  <a:srgbClr val="000000"/>
                </a:outerShdw>
              </a:effectLst>
              <a:latin typeface="Times New Roman" pitchFamily="18" charset="0"/>
            </a:endParaRPr>
          </a:p>
        </p:txBody>
      </p:sp>
      <p:pic>
        <p:nvPicPr>
          <p:cNvPr id="57351" name="Picture 7" descr="Dove-02-june"/>
          <p:cNvPicPr>
            <a:picLocks noChangeAspect="1" noChangeArrowheads="1" noCrop="1"/>
          </p:cNvPicPr>
          <p:nvPr/>
        </p:nvPicPr>
        <p:blipFill>
          <a:blip r:embed="rId5"/>
          <a:srcRect/>
          <a:stretch>
            <a:fillRect/>
          </a:stretch>
        </p:blipFill>
        <p:spPr bwMode="auto">
          <a:xfrm>
            <a:off x="-152400" y="2209800"/>
            <a:ext cx="1676400" cy="1752600"/>
          </a:xfrm>
          <a:prstGeom prst="rect">
            <a:avLst/>
          </a:prstGeom>
          <a:noFill/>
        </p:spPr>
      </p:pic>
      <p:pic>
        <p:nvPicPr>
          <p:cNvPr id="57353" name="Picture 9" descr="Dove-02-june"/>
          <p:cNvPicPr>
            <a:picLocks noChangeAspect="1" noChangeArrowheads="1" noCrop="1"/>
          </p:cNvPicPr>
          <p:nvPr/>
        </p:nvPicPr>
        <p:blipFill>
          <a:blip r:embed="rId6" cstate="print"/>
          <a:srcRect/>
          <a:stretch>
            <a:fillRect/>
          </a:stretch>
        </p:blipFill>
        <p:spPr bwMode="auto">
          <a:xfrm>
            <a:off x="4419600" y="0"/>
            <a:ext cx="381000" cy="381000"/>
          </a:xfrm>
          <a:prstGeom prst="rect">
            <a:avLst/>
          </a:prstGeom>
          <a:noFill/>
        </p:spPr>
      </p:pic>
      <p:pic>
        <p:nvPicPr>
          <p:cNvPr id="57354" name="Picture 10" descr="Dove-02-june"/>
          <p:cNvPicPr>
            <a:picLocks noChangeAspect="1" noChangeArrowheads="1" noCrop="1"/>
          </p:cNvPicPr>
          <p:nvPr/>
        </p:nvPicPr>
        <p:blipFill>
          <a:blip r:embed="rId5"/>
          <a:srcRect/>
          <a:stretch>
            <a:fillRect/>
          </a:stretch>
        </p:blipFill>
        <p:spPr bwMode="auto">
          <a:xfrm>
            <a:off x="1905000" y="685800"/>
            <a:ext cx="609600" cy="609600"/>
          </a:xfrm>
          <a:prstGeom prst="rect">
            <a:avLst/>
          </a:prstGeom>
          <a:noFill/>
        </p:spPr>
      </p:pic>
      <p:pic>
        <p:nvPicPr>
          <p:cNvPr id="57356" name="Picture 12" descr="Dove-02-june"/>
          <p:cNvPicPr>
            <a:picLocks noChangeAspect="1" noChangeArrowheads="1" noCrop="1"/>
          </p:cNvPicPr>
          <p:nvPr/>
        </p:nvPicPr>
        <p:blipFill>
          <a:blip r:embed="rId5"/>
          <a:srcRect/>
          <a:stretch>
            <a:fillRect/>
          </a:stretch>
        </p:blipFill>
        <p:spPr bwMode="auto">
          <a:xfrm>
            <a:off x="3657600" y="381000"/>
            <a:ext cx="457200" cy="457200"/>
          </a:xfrm>
          <a:prstGeom prst="rect">
            <a:avLst/>
          </a:prstGeom>
          <a:noFill/>
        </p:spPr>
      </p:pic>
      <p:pic>
        <p:nvPicPr>
          <p:cNvPr id="57357" name="Picture 13" descr="Dove-02-june"/>
          <p:cNvPicPr>
            <a:picLocks noChangeAspect="1" noChangeArrowheads="1" noCrop="1"/>
          </p:cNvPicPr>
          <p:nvPr/>
        </p:nvPicPr>
        <p:blipFill>
          <a:blip r:embed="rId5"/>
          <a:srcRect/>
          <a:stretch>
            <a:fillRect/>
          </a:stretch>
        </p:blipFill>
        <p:spPr bwMode="auto">
          <a:xfrm>
            <a:off x="533400" y="1371600"/>
            <a:ext cx="838200" cy="914400"/>
          </a:xfrm>
          <a:prstGeom prst="rect">
            <a:avLst/>
          </a:prstGeom>
          <a:noFill/>
        </p:spPr>
      </p:pic>
      <p:pic>
        <p:nvPicPr>
          <p:cNvPr id="57358" name="Picture 14" descr="Dove-02-june"/>
          <p:cNvPicPr>
            <a:picLocks noChangeAspect="1" noChangeArrowheads="1" noCrop="1"/>
          </p:cNvPicPr>
          <p:nvPr/>
        </p:nvPicPr>
        <p:blipFill>
          <a:blip r:embed="rId5"/>
          <a:srcRect/>
          <a:stretch>
            <a:fillRect/>
          </a:stretch>
        </p:blipFill>
        <p:spPr bwMode="auto">
          <a:xfrm>
            <a:off x="2971800" y="685800"/>
            <a:ext cx="457200" cy="457200"/>
          </a:xfrm>
          <a:prstGeom prst="rect">
            <a:avLst/>
          </a:prstGeom>
          <a:noFill/>
        </p:spPr>
      </p:pic>
      <p:pic>
        <p:nvPicPr>
          <p:cNvPr id="57368" name="Picture 24" descr="FN054"/>
          <p:cNvPicPr>
            <a:picLocks noChangeAspect="1" noChangeArrowheads="1" noCrop="1"/>
          </p:cNvPicPr>
          <p:nvPr/>
        </p:nvPicPr>
        <p:blipFill>
          <a:blip r:embed="rId7"/>
          <a:srcRect/>
          <a:stretch>
            <a:fillRect/>
          </a:stretch>
        </p:blipFill>
        <p:spPr bwMode="auto">
          <a:xfrm>
            <a:off x="8001000" y="228600"/>
            <a:ext cx="1143000" cy="1447800"/>
          </a:xfrm>
          <a:prstGeom prst="rect">
            <a:avLst/>
          </a:prstGeom>
          <a:noFill/>
        </p:spPr>
      </p:pic>
      <p:pic>
        <p:nvPicPr>
          <p:cNvPr id="57372" name="Trai dat nay la cua chung minh.mp3">
            <a:hlinkClick r:id="" action="ppaction://media"/>
          </p:cNvPr>
          <p:cNvPicPr>
            <a:picLocks noRot="1" noChangeAspect="1" noChangeArrowheads="1"/>
          </p:cNvPicPr>
          <p:nvPr>
            <a:audioFile r:link="rId1"/>
          </p:nvPr>
        </p:nvPicPr>
        <p:blipFill>
          <a:blip r:embed="rId8"/>
          <a:srcRect/>
          <a:stretch>
            <a:fillRect/>
          </a:stretch>
        </p:blipFill>
        <p:spPr bwMode="auto">
          <a:xfrm>
            <a:off x="2438400" y="6553200"/>
            <a:ext cx="304800" cy="304800"/>
          </a:xfrm>
          <a:prstGeom prst="rect">
            <a:avLst/>
          </a:prstGeom>
          <a:noFill/>
        </p:spPr>
      </p:pic>
      <p:pic>
        <p:nvPicPr>
          <p:cNvPr id="57374" name="Picture 30" descr="Daisy-05"/>
          <p:cNvPicPr>
            <a:picLocks noChangeAspect="1" noChangeArrowheads="1" noCrop="1"/>
          </p:cNvPicPr>
          <p:nvPr/>
        </p:nvPicPr>
        <p:blipFill>
          <a:blip r:embed="rId9"/>
          <a:srcRect/>
          <a:stretch>
            <a:fillRect/>
          </a:stretch>
        </p:blipFill>
        <p:spPr bwMode="auto">
          <a:xfrm>
            <a:off x="8382000" y="4191000"/>
            <a:ext cx="762000" cy="838200"/>
          </a:xfrm>
          <a:prstGeom prst="rect">
            <a:avLst/>
          </a:prstGeom>
          <a:noFill/>
        </p:spPr>
      </p:pic>
      <p:pic>
        <p:nvPicPr>
          <p:cNvPr id="57375" name="Picture 31" descr="Daisy-05"/>
          <p:cNvPicPr>
            <a:picLocks noChangeAspect="1" noChangeArrowheads="1" noCrop="1"/>
          </p:cNvPicPr>
          <p:nvPr/>
        </p:nvPicPr>
        <p:blipFill>
          <a:blip r:embed="rId9"/>
          <a:srcRect/>
          <a:stretch>
            <a:fillRect/>
          </a:stretch>
        </p:blipFill>
        <p:spPr bwMode="auto">
          <a:xfrm>
            <a:off x="152400" y="4191000"/>
            <a:ext cx="762000" cy="838200"/>
          </a:xfrm>
          <a:prstGeom prst="rect">
            <a:avLst/>
          </a:prstGeom>
          <a:noFill/>
        </p:spPr>
      </p:pic>
      <p:pic>
        <p:nvPicPr>
          <p:cNvPr id="57377" name="Picture 33" descr="Dove-02-june"/>
          <p:cNvPicPr>
            <a:picLocks noChangeAspect="1" noChangeArrowheads="1" noCrop="1"/>
          </p:cNvPicPr>
          <p:nvPr/>
        </p:nvPicPr>
        <p:blipFill>
          <a:blip r:embed="rId5"/>
          <a:srcRect/>
          <a:stretch>
            <a:fillRect/>
          </a:stretch>
        </p:blipFill>
        <p:spPr bwMode="auto">
          <a:xfrm>
            <a:off x="1066800" y="2057400"/>
            <a:ext cx="1447800" cy="1295400"/>
          </a:xfrm>
          <a:prstGeom prst="rect">
            <a:avLst/>
          </a:prstGeom>
          <a:noFill/>
        </p:spPr>
      </p:pic>
    </p:spTree>
  </p:cSld>
  <p:clrMapOvr>
    <a:masterClrMapping/>
  </p:clrMapOvr>
  <p:transition spd="slow">
    <p:wedge/>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500" fill="hold"/>
                                        <p:tgtEl>
                                          <p:spTgt spid="57348"/>
                                        </p:tgtEl>
                                        <p:attrNameLst>
                                          <p:attrName>ppt_w</p:attrName>
                                        </p:attrNameLst>
                                      </p:cBhvr>
                                      <p:tavLst>
                                        <p:tav tm="0">
                                          <p:val>
                                            <p:fltVal val="0"/>
                                          </p:val>
                                        </p:tav>
                                        <p:tav tm="100000">
                                          <p:val>
                                            <p:strVal val="#ppt_w"/>
                                          </p:val>
                                        </p:tav>
                                      </p:tavLst>
                                    </p:anim>
                                    <p:anim calcmode="lin" valueType="num">
                                      <p:cBhvr>
                                        <p:cTn id="8" dur="500" fill="hold"/>
                                        <p:tgtEl>
                                          <p:spTgt spid="57348"/>
                                        </p:tgtEl>
                                        <p:attrNameLst>
                                          <p:attrName>ppt_h</p:attrName>
                                        </p:attrNameLst>
                                      </p:cBhvr>
                                      <p:tavLst>
                                        <p:tav tm="0">
                                          <p:val>
                                            <p:strVal val="#ppt_h"/>
                                          </p:val>
                                        </p:tav>
                                        <p:tav tm="100000">
                                          <p:val>
                                            <p:strVal val="#ppt_h"/>
                                          </p:val>
                                        </p:tav>
                                      </p:tavLst>
                                    </p:anim>
                                  </p:childTnLst>
                                </p:cTn>
                              </p:par>
                              <p:par>
                                <p:cTn id="9" presetID="3" presetClass="entr" presetSubtype="0" fill="hold" grpId="0" nodeType="withEffect">
                                  <p:stCondLst>
                                    <p:cond delay="0"/>
                                  </p:stCondLst>
                                  <p:childTnLst>
                                    <p:set>
                                      <p:cBhvr>
                                        <p:cTn id="10" dur="1" fill="hold">
                                          <p:stCondLst>
                                            <p:cond delay="499"/>
                                          </p:stCondLst>
                                        </p:cTn>
                                        <p:tgtEl>
                                          <p:spTgt spid="57349"/>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57350">
                                            <p:txEl>
                                              <p:pRg st="0" end="0"/>
                                            </p:txEl>
                                          </p:spTgt>
                                        </p:tgtEl>
                                        <p:attrNameLst>
                                          <p:attrName>style.visibility</p:attrName>
                                        </p:attrNameLst>
                                      </p:cBhvr>
                                      <p:to>
                                        <p:strVal val="visible"/>
                                      </p:to>
                                    </p:set>
                                    <p:animEffect transition="in" filter="dissolve">
                                      <p:cBhvr>
                                        <p:cTn id="13" dur="500"/>
                                        <p:tgtEl>
                                          <p:spTgt spid="57350">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7350">
                                            <p:txEl>
                                              <p:pRg st="1" end="1"/>
                                            </p:txEl>
                                          </p:spTgt>
                                        </p:tgtEl>
                                        <p:attrNameLst>
                                          <p:attrName>style.visibility</p:attrName>
                                        </p:attrNameLst>
                                      </p:cBhvr>
                                      <p:to>
                                        <p:strVal val="visible"/>
                                      </p:to>
                                    </p:set>
                                    <p:animEffect transition="in" filter="dissolve">
                                      <p:cBhvr>
                                        <p:cTn id="16" dur="500"/>
                                        <p:tgtEl>
                                          <p:spTgt spid="57350">
                                            <p:txEl>
                                              <p:pRg st="1" end="1"/>
                                            </p:txEl>
                                          </p:spTgt>
                                        </p:tgtEl>
                                      </p:cBhvr>
                                    </p:animEffec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219466" fill="hold"/>
                                        <p:tgtEl>
                                          <p:spTgt spid="573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7372"/>
                </p:tgtEl>
              </p:cMediaNode>
            </p:audio>
          </p:childTnLst>
        </p:cTn>
      </p:par>
    </p:tnLst>
    <p:bldLst>
      <p:bldP spid="57348" grpId="0" animBg="1"/>
      <p:bldP spid="57349" grpId="0" animBg="1"/>
      <p:bldP spid="57350"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0"/>
            <a:ext cx="9144000" cy="690245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0"/>
            <a:ext cx="9144000" cy="6818313"/>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Nguoi lien lac nho.jpg"/>
          <p:cNvPicPr>
            <a:picLocks noChangeAspect="1"/>
          </p:cNvPicPr>
          <p:nvPr/>
        </p:nvPicPr>
        <p:blipFill>
          <a:blip r:embed="rId2"/>
          <a:srcRect/>
          <a:stretch>
            <a:fillRect/>
          </a:stretch>
        </p:blipFill>
        <p:spPr bwMode="auto">
          <a:xfrm>
            <a:off x="0" y="0"/>
            <a:ext cx="9677400" cy="6858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4" descr="48b7ddf6_10396111281837ac5fb"/>
          <p:cNvPicPr>
            <a:picLocks noGrp="1" noChangeAspect="1" noChangeArrowheads="1" noCrop="1"/>
          </p:cNvPicPr>
          <p:nvPr>
            <p:ph idx="4294967295"/>
          </p:nvPr>
        </p:nvPicPr>
        <p:blipFill>
          <a:blip r:embed="rId3"/>
          <a:srcRect/>
          <a:stretch>
            <a:fillRect/>
          </a:stretch>
        </p:blipFill>
        <p:spPr>
          <a:xfrm>
            <a:off x="0" y="0"/>
            <a:ext cx="9144000" cy="6858000"/>
          </a:xfrm>
        </p:spPr>
      </p:pic>
      <p:grpSp>
        <p:nvGrpSpPr>
          <p:cNvPr id="1034" name="Group 5"/>
          <p:cNvGrpSpPr>
            <a:grpSpLocks/>
          </p:cNvGrpSpPr>
          <p:nvPr/>
        </p:nvGrpSpPr>
        <p:grpSpPr bwMode="auto">
          <a:xfrm>
            <a:off x="3175" y="6265863"/>
            <a:ext cx="9137650" cy="592137"/>
            <a:chOff x="2" y="3840"/>
            <a:chExt cx="5756" cy="373"/>
          </a:xfrm>
        </p:grpSpPr>
        <p:pic>
          <p:nvPicPr>
            <p:cNvPr id="1062" name="Picture 6" descr="j0398219[1]"/>
            <p:cNvPicPr>
              <a:picLocks noChangeAspect="1" noChangeArrowheads="1"/>
            </p:cNvPicPr>
            <p:nvPr/>
          </p:nvPicPr>
          <p:blipFill>
            <a:blip r:embed="rId4"/>
            <a:srcRect/>
            <a:stretch>
              <a:fillRect/>
            </a:stretch>
          </p:blipFill>
          <p:spPr bwMode="auto">
            <a:xfrm>
              <a:off x="2880" y="3840"/>
              <a:ext cx="2878" cy="373"/>
            </a:xfrm>
            <a:prstGeom prst="rect">
              <a:avLst/>
            </a:prstGeom>
            <a:noFill/>
            <a:ln w="9525">
              <a:noFill/>
              <a:miter lim="800000"/>
              <a:headEnd/>
              <a:tailEnd/>
            </a:ln>
          </p:spPr>
        </p:pic>
        <p:pic>
          <p:nvPicPr>
            <p:cNvPr id="1063" name="Picture 7" descr="j0398219[1]"/>
            <p:cNvPicPr>
              <a:picLocks noChangeAspect="1" noChangeArrowheads="1"/>
            </p:cNvPicPr>
            <p:nvPr/>
          </p:nvPicPr>
          <p:blipFill>
            <a:blip r:embed="rId4"/>
            <a:srcRect/>
            <a:stretch>
              <a:fillRect/>
            </a:stretch>
          </p:blipFill>
          <p:spPr bwMode="auto">
            <a:xfrm>
              <a:off x="2" y="3840"/>
              <a:ext cx="2878" cy="373"/>
            </a:xfrm>
            <a:prstGeom prst="rect">
              <a:avLst/>
            </a:prstGeom>
            <a:noFill/>
            <a:ln w="9525">
              <a:noFill/>
              <a:miter lim="800000"/>
              <a:headEnd/>
              <a:tailEnd/>
            </a:ln>
          </p:spPr>
        </p:pic>
      </p:grpSp>
      <p:sp>
        <p:nvSpPr>
          <p:cNvPr id="208905" name="WordArt 9"/>
          <p:cNvSpPr>
            <a:spLocks noChangeArrowheads="1" noChangeShapeType="1" noTextEdit="1"/>
          </p:cNvSpPr>
          <p:nvPr/>
        </p:nvSpPr>
        <p:spPr bwMode="auto">
          <a:xfrm>
            <a:off x="1143000" y="914400"/>
            <a:ext cx="7162800" cy="3733800"/>
          </a:xfrm>
          <a:prstGeom prst="rect">
            <a:avLst/>
          </a:prstGeom>
        </p:spPr>
        <p:txBody>
          <a:bodyPr wrap="none" fromWordArt="1">
            <a:prstTxWarp prst="textPlain">
              <a:avLst>
                <a:gd name="adj" fmla="val 50000"/>
              </a:avLst>
            </a:prstTxWarp>
          </a:bodyPr>
          <a:lstStyle/>
          <a:p>
            <a:pPr algn="ctr">
              <a:defRPr/>
            </a:pPr>
            <a:r>
              <a:rPr lang="en-US" sz="6000" kern="10" dirty="0" err="1">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Tiết</a:t>
            </a:r>
            <a:r>
              <a:rPr lang="en-US" sz="6000" kern="10" dirty="0">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 </a:t>
            </a:r>
            <a:r>
              <a:rPr lang="en-US" sz="6000" kern="10" dirty="0" err="1">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học</a:t>
            </a:r>
            <a:r>
              <a:rPr lang="en-US" sz="6000" kern="10" dirty="0">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 </a:t>
            </a:r>
            <a:r>
              <a:rPr lang="en-US" sz="6000" kern="10" dirty="0" err="1">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kết</a:t>
            </a:r>
            <a:r>
              <a:rPr lang="en-US" sz="6000" kern="10" dirty="0">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 </a:t>
            </a:r>
            <a:r>
              <a:rPr lang="en-US" sz="6000" kern="10" dirty="0" err="1">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thúc</a:t>
            </a:r>
            <a:r>
              <a:rPr lang="en-US" sz="6000" kern="10" dirty="0">
                <a:ln w="19050">
                  <a:solidFill>
                    <a:srgbClr val="FFFF00"/>
                  </a:solidFill>
                  <a:round/>
                  <a:headEnd/>
                  <a:tailEnd/>
                </a:ln>
                <a:solidFill>
                  <a:srgbClr val="00FFFF"/>
                </a:solidFill>
                <a:effectLst>
                  <a:outerShdw dist="35921" dir="2700000" algn="ctr" rotWithShape="0">
                    <a:srgbClr val="990000"/>
                  </a:outerShdw>
                </a:effectLst>
                <a:latin typeface="Times New Roman" pitchFamily="18" charset="0"/>
                <a:cs typeface="Times New Roman" pitchFamily="18" charset="0"/>
              </a:rPr>
              <a:t>!</a:t>
            </a:r>
            <a:r>
              <a:rPr lang="en-US" sz="6000" kern="10" dirty="0">
                <a:ln w="19050">
                  <a:solidFill>
                    <a:srgbClr val="FFFF00"/>
                  </a:solidFill>
                  <a:round/>
                  <a:headEnd/>
                  <a:tailEnd/>
                </a:ln>
                <a:solidFill>
                  <a:srgbClr val="00FFFF"/>
                </a:solidFill>
                <a:effectLst>
                  <a:outerShdw dist="35921" dir="2700000" algn="ctr" rotWithShape="0">
                    <a:srgbClr val="990000"/>
                  </a:outerShdw>
                </a:effectLst>
                <a:latin typeface=".VnTime"/>
              </a:rPr>
              <a:t>.</a:t>
            </a:r>
          </a:p>
        </p:txBody>
      </p:sp>
      <p:grpSp>
        <p:nvGrpSpPr>
          <p:cNvPr id="1036" name="Group 11"/>
          <p:cNvGrpSpPr>
            <a:grpSpLocks/>
          </p:cNvGrpSpPr>
          <p:nvPr/>
        </p:nvGrpSpPr>
        <p:grpSpPr bwMode="auto">
          <a:xfrm rot="9712353">
            <a:off x="5638800" y="5688013"/>
            <a:ext cx="615950" cy="560387"/>
            <a:chOff x="4733" y="799"/>
            <a:chExt cx="388" cy="353"/>
          </a:xfrm>
        </p:grpSpPr>
        <p:sp>
          <p:nvSpPr>
            <p:cNvPr id="1059" name="Freeform 12"/>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en-US"/>
            </a:p>
          </p:txBody>
        </p:sp>
        <p:sp>
          <p:nvSpPr>
            <p:cNvPr id="1060" name="Freeform 13"/>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w="9525">
              <a:noFill/>
              <a:round/>
              <a:headEnd/>
              <a:tailEnd/>
            </a:ln>
          </p:spPr>
          <p:txBody>
            <a:bodyPr/>
            <a:lstStyle/>
            <a:p>
              <a:endParaRPr lang="en-US"/>
            </a:p>
          </p:txBody>
        </p:sp>
        <p:sp>
          <p:nvSpPr>
            <p:cNvPr id="1061" name="Freeform 14"/>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w="9525">
              <a:noFill/>
              <a:round/>
              <a:headEnd/>
              <a:tailEnd/>
            </a:ln>
          </p:spPr>
          <p:txBody>
            <a:bodyPr/>
            <a:lstStyle/>
            <a:p>
              <a:endParaRPr lang="en-US"/>
            </a:p>
          </p:txBody>
        </p:sp>
      </p:grpSp>
      <p:grpSp>
        <p:nvGrpSpPr>
          <p:cNvPr id="1037" name="Group 15"/>
          <p:cNvGrpSpPr>
            <a:grpSpLocks/>
          </p:cNvGrpSpPr>
          <p:nvPr/>
        </p:nvGrpSpPr>
        <p:grpSpPr bwMode="auto">
          <a:xfrm rot="9712353">
            <a:off x="7613650" y="5611813"/>
            <a:ext cx="615950" cy="560387"/>
            <a:chOff x="4733" y="799"/>
            <a:chExt cx="388" cy="353"/>
          </a:xfrm>
        </p:grpSpPr>
        <p:sp>
          <p:nvSpPr>
            <p:cNvPr id="1056" name="Freeform 16"/>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en-US"/>
            </a:p>
          </p:txBody>
        </p:sp>
        <p:sp>
          <p:nvSpPr>
            <p:cNvPr id="1057" name="Freeform 17"/>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w="9525">
              <a:noFill/>
              <a:round/>
              <a:headEnd/>
              <a:tailEnd/>
            </a:ln>
          </p:spPr>
          <p:txBody>
            <a:bodyPr/>
            <a:lstStyle/>
            <a:p>
              <a:endParaRPr lang="en-US"/>
            </a:p>
          </p:txBody>
        </p:sp>
        <p:sp>
          <p:nvSpPr>
            <p:cNvPr id="1058" name="Freeform 18"/>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w="9525">
              <a:noFill/>
              <a:round/>
              <a:headEnd/>
              <a:tailEnd/>
            </a:ln>
          </p:spPr>
          <p:txBody>
            <a:bodyPr/>
            <a:lstStyle/>
            <a:p>
              <a:endParaRPr lang="en-US"/>
            </a:p>
          </p:txBody>
        </p:sp>
      </p:grpSp>
      <p:pic>
        <p:nvPicPr>
          <p:cNvPr id="1038" name="Picture 19" descr="Hinh dong"/>
          <p:cNvPicPr>
            <a:picLocks noChangeAspect="1" noChangeArrowheads="1" noCrop="1"/>
          </p:cNvPicPr>
          <p:nvPr/>
        </p:nvPicPr>
        <p:blipFill>
          <a:blip r:embed="rId5"/>
          <a:srcRect/>
          <a:stretch>
            <a:fillRect/>
          </a:stretch>
        </p:blipFill>
        <p:spPr bwMode="auto">
          <a:xfrm>
            <a:off x="6477000" y="4648200"/>
            <a:ext cx="762000" cy="1752600"/>
          </a:xfrm>
          <a:prstGeom prst="rect">
            <a:avLst/>
          </a:prstGeom>
          <a:noFill/>
          <a:ln w="9525">
            <a:noFill/>
            <a:miter lim="800000"/>
            <a:headEnd/>
            <a:tailEnd/>
          </a:ln>
        </p:spPr>
      </p:pic>
      <p:grpSp>
        <p:nvGrpSpPr>
          <p:cNvPr id="1039" name="Group 22"/>
          <p:cNvGrpSpPr>
            <a:grpSpLocks/>
          </p:cNvGrpSpPr>
          <p:nvPr/>
        </p:nvGrpSpPr>
        <p:grpSpPr bwMode="auto">
          <a:xfrm>
            <a:off x="8445500" y="4545013"/>
            <a:ext cx="774700" cy="1322387"/>
            <a:chOff x="4748" y="144"/>
            <a:chExt cx="488" cy="833"/>
          </a:xfrm>
        </p:grpSpPr>
        <p:grpSp>
          <p:nvGrpSpPr>
            <p:cNvPr id="1048" name="Group 23"/>
            <p:cNvGrpSpPr>
              <a:grpSpLocks/>
            </p:cNvGrpSpPr>
            <p:nvPr/>
          </p:nvGrpSpPr>
          <p:grpSpPr bwMode="auto">
            <a:xfrm rot="9712353">
              <a:off x="4848" y="624"/>
              <a:ext cx="388" cy="353"/>
              <a:chOff x="4733" y="799"/>
              <a:chExt cx="388" cy="353"/>
            </a:xfrm>
          </p:grpSpPr>
          <p:sp>
            <p:nvSpPr>
              <p:cNvPr id="1053" name="Freeform 24"/>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en-US"/>
              </a:p>
            </p:txBody>
          </p:sp>
          <p:sp>
            <p:nvSpPr>
              <p:cNvPr id="1054" name="Freeform 25"/>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w="9525">
                <a:noFill/>
                <a:round/>
                <a:headEnd/>
                <a:tailEnd/>
              </a:ln>
            </p:spPr>
            <p:txBody>
              <a:bodyPr/>
              <a:lstStyle/>
              <a:p>
                <a:endParaRPr lang="en-US"/>
              </a:p>
            </p:txBody>
          </p:sp>
          <p:sp>
            <p:nvSpPr>
              <p:cNvPr id="1055" name="Freeform 26"/>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w="9525">
                <a:noFill/>
                <a:round/>
                <a:headEnd/>
                <a:tailEnd/>
              </a:ln>
            </p:spPr>
            <p:txBody>
              <a:bodyPr/>
              <a:lstStyle/>
              <a:p>
                <a:endParaRPr lang="en-US"/>
              </a:p>
            </p:txBody>
          </p:sp>
        </p:grpSp>
        <p:grpSp>
          <p:nvGrpSpPr>
            <p:cNvPr id="1049" name="Group 27"/>
            <p:cNvGrpSpPr>
              <a:grpSpLocks/>
            </p:cNvGrpSpPr>
            <p:nvPr/>
          </p:nvGrpSpPr>
          <p:grpSpPr bwMode="auto">
            <a:xfrm rot="9712353">
              <a:off x="4748" y="144"/>
              <a:ext cx="388" cy="353"/>
              <a:chOff x="4733" y="799"/>
              <a:chExt cx="388" cy="353"/>
            </a:xfrm>
          </p:grpSpPr>
          <p:sp>
            <p:nvSpPr>
              <p:cNvPr id="1050" name="Freeform 28"/>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en-US"/>
              </a:p>
            </p:txBody>
          </p:sp>
          <p:sp>
            <p:nvSpPr>
              <p:cNvPr id="1051" name="Freeform 29"/>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w="9525">
                <a:noFill/>
                <a:round/>
                <a:headEnd/>
                <a:tailEnd/>
              </a:ln>
            </p:spPr>
            <p:txBody>
              <a:bodyPr/>
              <a:lstStyle/>
              <a:p>
                <a:endParaRPr lang="en-US"/>
              </a:p>
            </p:txBody>
          </p:sp>
          <p:sp>
            <p:nvSpPr>
              <p:cNvPr id="1052" name="Freeform 30"/>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w="9525">
                <a:noFill/>
                <a:round/>
                <a:headEnd/>
                <a:tailEnd/>
              </a:ln>
            </p:spPr>
            <p:txBody>
              <a:bodyPr/>
              <a:lstStyle/>
              <a:p>
                <a:endParaRPr lang="en-US"/>
              </a:p>
            </p:txBody>
          </p:sp>
        </p:grpSp>
      </p:grpSp>
      <p:grpSp>
        <p:nvGrpSpPr>
          <p:cNvPr id="1040" name="Group 31"/>
          <p:cNvGrpSpPr>
            <a:grpSpLocks/>
          </p:cNvGrpSpPr>
          <p:nvPr/>
        </p:nvGrpSpPr>
        <p:grpSpPr bwMode="auto">
          <a:xfrm rot="9712353">
            <a:off x="8147050" y="5535613"/>
            <a:ext cx="615950" cy="560387"/>
            <a:chOff x="4733" y="799"/>
            <a:chExt cx="388" cy="353"/>
          </a:xfrm>
        </p:grpSpPr>
        <p:sp>
          <p:nvSpPr>
            <p:cNvPr id="1045" name="Freeform 32"/>
            <p:cNvSpPr>
              <a:spLocks/>
            </p:cNvSpPr>
            <p:nvPr/>
          </p:nvSpPr>
          <p:spPr bwMode="auto">
            <a:xfrm rot="2108015">
              <a:off x="4942" y="799"/>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9900"/>
            </a:solidFill>
            <a:ln w="9525">
              <a:noFill/>
              <a:round/>
              <a:headEnd/>
              <a:tailEnd/>
            </a:ln>
          </p:spPr>
          <p:txBody>
            <a:bodyPr/>
            <a:lstStyle/>
            <a:p>
              <a:endParaRPr lang="en-US"/>
            </a:p>
          </p:txBody>
        </p:sp>
        <p:sp>
          <p:nvSpPr>
            <p:cNvPr id="1046" name="Freeform 33"/>
            <p:cNvSpPr>
              <a:spLocks/>
            </p:cNvSpPr>
            <p:nvPr/>
          </p:nvSpPr>
          <p:spPr bwMode="auto">
            <a:xfrm rot="4401636">
              <a:off x="4820" y="808"/>
              <a:ext cx="179" cy="353"/>
            </a:xfrm>
            <a:custGeom>
              <a:avLst/>
              <a:gdLst>
                <a:gd name="T0" fmla="*/ 0 w 409"/>
                <a:gd name="T1" fmla="*/ 1 h 658"/>
                <a:gd name="T2" fmla="*/ 0 w 409"/>
                <a:gd name="T3" fmla="*/ 1 h 658"/>
                <a:gd name="T4" fmla="*/ 0 w 409"/>
                <a:gd name="T5" fmla="*/ 1 h 658"/>
                <a:gd name="T6" fmla="*/ 0 w 409"/>
                <a:gd name="T7" fmla="*/ 1 h 658"/>
                <a:gd name="T8" fmla="*/ 0 w 409"/>
                <a:gd name="T9" fmla="*/ 1 h 658"/>
                <a:gd name="T10" fmla="*/ 0 w 409"/>
                <a:gd name="T11" fmla="*/ 1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00FF00"/>
            </a:solidFill>
            <a:ln w="9525">
              <a:noFill/>
              <a:round/>
              <a:headEnd/>
              <a:tailEnd/>
            </a:ln>
          </p:spPr>
          <p:txBody>
            <a:bodyPr/>
            <a:lstStyle/>
            <a:p>
              <a:endParaRPr lang="en-US"/>
            </a:p>
          </p:txBody>
        </p:sp>
        <p:sp>
          <p:nvSpPr>
            <p:cNvPr id="1047" name="Freeform 34"/>
            <p:cNvSpPr>
              <a:spLocks/>
            </p:cNvSpPr>
            <p:nvPr/>
          </p:nvSpPr>
          <p:spPr bwMode="auto">
            <a:xfrm rot="728459">
              <a:off x="5002" y="913"/>
              <a:ext cx="105" cy="231"/>
            </a:xfrm>
            <a:custGeom>
              <a:avLst/>
              <a:gdLst>
                <a:gd name="T0" fmla="*/ 0 w 409"/>
                <a:gd name="T1" fmla="*/ 0 h 658"/>
                <a:gd name="T2" fmla="*/ 0 w 409"/>
                <a:gd name="T3" fmla="*/ 0 h 658"/>
                <a:gd name="T4" fmla="*/ 0 w 409"/>
                <a:gd name="T5" fmla="*/ 0 h 658"/>
                <a:gd name="T6" fmla="*/ 0 w 409"/>
                <a:gd name="T7" fmla="*/ 0 h 658"/>
                <a:gd name="T8" fmla="*/ 0 w 409"/>
                <a:gd name="T9" fmla="*/ 0 h 658"/>
                <a:gd name="T10" fmla="*/ 0 w 409"/>
                <a:gd name="T11" fmla="*/ 0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w="9525">
              <a:noFill/>
              <a:round/>
              <a:headEnd/>
              <a:tailEnd/>
            </a:ln>
          </p:spPr>
          <p:txBody>
            <a:bodyPr/>
            <a:lstStyle/>
            <a:p>
              <a:endParaRPr lang="en-US"/>
            </a:p>
          </p:txBody>
        </p:sp>
      </p:grpSp>
      <p:pic>
        <p:nvPicPr>
          <p:cNvPr id="1041" name="Picture 35" descr="Hinh dong"/>
          <p:cNvPicPr>
            <a:picLocks noChangeAspect="1" noChangeArrowheads="1" noCrop="1"/>
          </p:cNvPicPr>
          <p:nvPr/>
        </p:nvPicPr>
        <p:blipFill>
          <a:blip r:embed="rId5"/>
          <a:srcRect/>
          <a:stretch>
            <a:fillRect/>
          </a:stretch>
        </p:blipFill>
        <p:spPr bwMode="auto">
          <a:xfrm>
            <a:off x="6858000" y="5257800"/>
            <a:ext cx="665163" cy="1219200"/>
          </a:xfrm>
          <a:prstGeom prst="rect">
            <a:avLst/>
          </a:prstGeom>
          <a:noFill/>
          <a:ln w="9525">
            <a:noFill/>
            <a:miter lim="800000"/>
            <a:headEnd/>
            <a:tailEnd/>
          </a:ln>
        </p:spPr>
      </p:pic>
      <p:pic>
        <p:nvPicPr>
          <p:cNvPr id="1042" name="Picture 36" descr="Hinh dong"/>
          <p:cNvPicPr>
            <a:picLocks noChangeAspect="1" noChangeArrowheads="1" noCrop="1"/>
          </p:cNvPicPr>
          <p:nvPr/>
        </p:nvPicPr>
        <p:blipFill>
          <a:blip r:embed="rId5"/>
          <a:srcRect/>
          <a:stretch>
            <a:fillRect/>
          </a:stretch>
        </p:blipFill>
        <p:spPr bwMode="auto">
          <a:xfrm rot="1803027">
            <a:off x="7002463" y="5608638"/>
            <a:ext cx="631825" cy="1066800"/>
          </a:xfrm>
          <a:prstGeom prst="rect">
            <a:avLst/>
          </a:prstGeom>
          <a:noFill/>
          <a:ln w="9525">
            <a:noFill/>
            <a:miter lim="800000"/>
            <a:headEnd/>
            <a:tailEnd/>
          </a:ln>
        </p:spPr>
      </p:pic>
      <p:pic>
        <p:nvPicPr>
          <p:cNvPr id="1043" name="Picture 37" descr="Hinh dong"/>
          <p:cNvPicPr>
            <a:picLocks noChangeAspect="1" noChangeArrowheads="1" noCrop="1"/>
          </p:cNvPicPr>
          <p:nvPr/>
        </p:nvPicPr>
        <p:blipFill>
          <a:blip r:embed="rId5"/>
          <a:srcRect/>
          <a:stretch>
            <a:fillRect/>
          </a:stretch>
        </p:blipFill>
        <p:spPr bwMode="auto">
          <a:xfrm rot="-553361">
            <a:off x="6246813" y="5264150"/>
            <a:ext cx="611187" cy="1247775"/>
          </a:xfrm>
          <a:prstGeom prst="rect">
            <a:avLst/>
          </a:prstGeom>
          <a:noFill/>
          <a:ln w="9525">
            <a:noFill/>
            <a:miter lim="800000"/>
            <a:headEnd/>
            <a:tailEnd/>
          </a:ln>
        </p:spPr>
      </p:pic>
      <p:pic>
        <p:nvPicPr>
          <p:cNvPr id="1044" name="Picture 38" descr="Hinh dong"/>
          <p:cNvPicPr>
            <a:picLocks noChangeAspect="1" noChangeArrowheads="1" noCrop="1"/>
          </p:cNvPicPr>
          <p:nvPr/>
        </p:nvPicPr>
        <p:blipFill>
          <a:blip r:embed="rId5"/>
          <a:srcRect/>
          <a:stretch>
            <a:fillRect/>
          </a:stretch>
        </p:blipFill>
        <p:spPr bwMode="auto">
          <a:xfrm rot="-819189">
            <a:off x="6019800" y="5541963"/>
            <a:ext cx="457200" cy="1066800"/>
          </a:xfrm>
          <a:prstGeom prst="rect">
            <a:avLst/>
          </a:prstGeom>
          <a:noFill/>
          <a:ln w="9525">
            <a:noFill/>
            <a:miter lim="800000"/>
            <a:headEnd/>
            <a:tailEnd/>
          </a:ln>
        </p:spPr>
      </p:pic>
      <p:graphicFrame>
        <p:nvGraphicFramePr>
          <p:cNvPr id="174115" name="Object 35"/>
          <p:cNvGraphicFramePr>
            <a:graphicFrameLocks noChangeAspect="1"/>
          </p:cNvGraphicFramePr>
          <p:nvPr/>
        </p:nvGraphicFramePr>
        <p:xfrm>
          <a:off x="2819400" y="381000"/>
          <a:ext cx="1127125" cy="731838"/>
        </p:xfrm>
        <a:graphic>
          <a:graphicData uri="http://schemas.openxmlformats.org/presentationml/2006/ole">
            <p:oleObj spid="_x0000_s1026" name="Clip" r:id="rId6" imgW="807120" imgH="503640" progId="">
              <p:embed/>
            </p:oleObj>
          </a:graphicData>
        </a:graphic>
      </p:graphicFrame>
      <p:graphicFrame>
        <p:nvGraphicFramePr>
          <p:cNvPr id="174116" name="Object 36"/>
          <p:cNvGraphicFramePr>
            <a:graphicFrameLocks noChangeAspect="1"/>
          </p:cNvGraphicFramePr>
          <p:nvPr/>
        </p:nvGraphicFramePr>
        <p:xfrm>
          <a:off x="1752600" y="838200"/>
          <a:ext cx="1127125" cy="731838"/>
        </p:xfrm>
        <a:graphic>
          <a:graphicData uri="http://schemas.openxmlformats.org/presentationml/2006/ole">
            <p:oleObj spid="_x0000_s1027" name="Clip" r:id="rId7" imgW="807120" imgH="503640" progId="">
              <p:embed/>
            </p:oleObj>
          </a:graphicData>
        </a:graphic>
      </p:graphicFrame>
      <p:graphicFrame>
        <p:nvGraphicFramePr>
          <p:cNvPr id="174117" name="Object 37"/>
          <p:cNvGraphicFramePr>
            <a:graphicFrameLocks noChangeAspect="1"/>
          </p:cNvGraphicFramePr>
          <p:nvPr/>
        </p:nvGraphicFramePr>
        <p:xfrm>
          <a:off x="8016875" y="304800"/>
          <a:ext cx="1127125" cy="731838"/>
        </p:xfrm>
        <a:graphic>
          <a:graphicData uri="http://schemas.openxmlformats.org/presentationml/2006/ole">
            <p:oleObj spid="_x0000_s1028" name="Clip" r:id="rId8" imgW="807120" imgH="503640" progId="">
              <p:embed/>
            </p:oleObj>
          </a:graphicData>
        </a:graphic>
      </p:graphicFrame>
      <p:graphicFrame>
        <p:nvGraphicFramePr>
          <p:cNvPr id="174118" name="Object 38"/>
          <p:cNvGraphicFramePr>
            <a:graphicFrameLocks noChangeAspect="1"/>
          </p:cNvGraphicFramePr>
          <p:nvPr/>
        </p:nvGraphicFramePr>
        <p:xfrm>
          <a:off x="5486400" y="457200"/>
          <a:ext cx="1127125" cy="731838"/>
        </p:xfrm>
        <a:graphic>
          <a:graphicData uri="http://schemas.openxmlformats.org/presentationml/2006/ole">
            <p:oleObj spid="_x0000_s1029" name="Clip" r:id="rId9" imgW="807120" imgH="503640" progId="">
              <p:embed/>
            </p:oleObj>
          </a:graphicData>
        </a:graphic>
      </p:graphicFrame>
      <p:graphicFrame>
        <p:nvGraphicFramePr>
          <p:cNvPr id="174119" name="Object 39"/>
          <p:cNvGraphicFramePr>
            <a:graphicFrameLocks noChangeAspect="1"/>
          </p:cNvGraphicFramePr>
          <p:nvPr/>
        </p:nvGraphicFramePr>
        <p:xfrm>
          <a:off x="6781800" y="914400"/>
          <a:ext cx="1127125" cy="731838"/>
        </p:xfrm>
        <a:graphic>
          <a:graphicData uri="http://schemas.openxmlformats.org/presentationml/2006/ole">
            <p:oleObj spid="_x0000_s1030" name="Clip" r:id="rId10" imgW="807120" imgH="503640" progId="">
              <p:embed/>
            </p:oleObj>
          </a:graphicData>
        </a:graphic>
      </p:graphicFrame>
      <p:graphicFrame>
        <p:nvGraphicFramePr>
          <p:cNvPr id="174120" name="Object 40"/>
          <p:cNvGraphicFramePr>
            <a:graphicFrameLocks noChangeAspect="1"/>
          </p:cNvGraphicFramePr>
          <p:nvPr/>
        </p:nvGraphicFramePr>
        <p:xfrm>
          <a:off x="4267200" y="0"/>
          <a:ext cx="1127125" cy="731838"/>
        </p:xfrm>
        <a:graphic>
          <a:graphicData uri="http://schemas.openxmlformats.org/presentationml/2006/ole">
            <p:oleObj spid="_x0000_s1031" name="Clip" r:id="rId11" imgW="807120" imgH="503640" progId="">
              <p:embed/>
            </p:oleObj>
          </a:graphicData>
        </a:graphic>
      </p:graphicFrame>
      <p:graphicFrame>
        <p:nvGraphicFramePr>
          <p:cNvPr id="174121" name="Object 41"/>
          <p:cNvGraphicFramePr>
            <a:graphicFrameLocks noChangeAspect="1"/>
          </p:cNvGraphicFramePr>
          <p:nvPr/>
        </p:nvGraphicFramePr>
        <p:xfrm>
          <a:off x="685800" y="1524000"/>
          <a:ext cx="1127125" cy="731838"/>
        </p:xfrm>
        <a:graphic>
          <a:graphicData uri="http://schemas.openxmlformats.org/presentationml/2006/ole">
            <p:oleObj spid="_x0000_s1032" name="Clip" r:id="rId12" imgW="807120" imgH="503640" progId="">
              <p:embed/>
            </p:oleObj>
          </a:graphicData>
        </a:graphic>
      </p:graphicFrame>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8905"/>
                                        </p:tgtEl>
                                        <p:attrNameLst>
                                          <p:attrName>style.visibility</p:attrName>
                                        </p:attrNameLst>
                                      </p:cBhvr>
                                      <p:to>
                                        <p:strVal val="visible"/>
                                      </p:to>
                                    </p:set>
                                    <p:anim calcmode="lin" valueType="num">
                                      <p:cBhvr additive="base">
                                        <p:cTn id="7" dur="500" fill="hold"/>
                                        <p:tgtEl>
                                          <p:spTgt spid="208905"/>
                                        </p:tgtEl>
                                        <p:attrNameLst>
                                          <p:attrName>ppt_x</p:attrName>
                                        </p:attrNameLst>
                                      </p:cBhvr>
                                      <p:tavLst>
                                        <p:tav tm="0">
                                          <p:val>
                                            <p:strVal val="#ppt_x"/>
                                          </p:val>
                                        </p:tav>
                                        <p:tav tm="100000">
                                          <p:val>
                                            <p:strVal val="#ppt_x"/>
                                          </p:val>
                                        </p:tav>
                                      </p:tavLst>
                                    </p:anim>
                                    <p:anim calcmode="lin" valueType="num">
                                      <p:cBhvr additive="base">
                                        <p:cTn id="8" dur="500" fill="hold"/>
                                        <p:tgtEl>
                                          <p:spTgt spid="208905"/>
                                        </p:tgtEl>
                                        <p:attrNameLst>
                                          <p:attrName>ppt_y</p:attrName>
                                        </p:attrNameLst>
                                      </p:cBhvr>
                                      <p:tavLst>
                                        <p:tav tm="0">
                                          <p:val>
                                            <p:strVal val="1+#ppt_h/2"/>
                                          </p:val>
                                        </p:tav>
                                        <p:tav tm="100000">
                                          <p:val>
                                            <p:strVal val="#ppt_y"/>
                                          </p:val>
                                        </p:tav>
                                      </p:tavLst>
                                    </p:anim>
                                  </p:childTnLst>
                                </p:cTn>
                              </p:par>
                              <p:par>
                                <p:cTn id="9" presetID="3" presetClass="entr" presetSubtype="5" fill="hold" nodeType="withEffect">
                                  <p:stCondLst>
                                    <p:cond delay="0"/>
                                  </p:stCondLst>
                                  <p:childTnLst>
                                    <p:set>
                                      <p:cBhvr>
                                        <p:cTn id="10" dur="1" fill="hold">
                                          <p:stCondLst>
                                            <p:cond delay="0"/>
                                          </p:stCondLst>
                                        </p:cTn>
                                        <p:tgtEl>
                                          <p:spTgt spid="174115"/>
                                        </p:tgtEl>
                                        <p:attrNameLst>
                                          <p:attrName>style.visibility</p:attrName>
                                        </p:attrNameLst>
                                      </p:cBhvr>
                                      <p:to>
                                        <p:strVal val="visible"/>
                                      </p:to>
                                    </p:set>
                                    <p:animEffect transition="in" filter="blinds(vertical)">
                                      <p:cBhvr>
                                        <p:cTn id="11" dur="500"/>
                                        <p:tgtEl>
                                          <p:spTgt spid="174115"/>
                                        </p:tgtEl>
                                      </p:cBhvr>
                                    </p:animEffect>
                                  </p:childTnLst>
                                </p:cTn>
                              </p:par>
                              <p:par>
                                <p:cTn id="12" presetID="3" presetClass="entr" presetSubtype="5" fill="hold" nodeType="withEffect">
                                  <p:stCondLst>
                                    <p:cond delay="0"/>
                                  </p:stCondLst>
                                  <p:childTnLst>
                                    <p:set>
                                      <p:cBhvr>
                                        <p:cTn id="13" dur="1" fill="hold">
                                          <p:stCondLst>
                                            <p:cond delay="0"/>
                                          </p:stCondLst>
                                        </p:cTn>
                                        <p:tgtEl>
                                          <p:spTgt spid="174116"/>
                                        </p:tgtEl>
                                        <p:attrNameLst>
                                          <p:attrName>style.visibility</p:attrName>
                                        </p:attrNameLst>
                                      </p:cBhvr>
                                      <p:to>
                                        <p:strVal val="visible"/>
                                      </p:to>
                                    </p:set>
                                    <p:animEffect transition="in" filter="blinds(vertical)">
                                      <p:cBhvr>
                                        <p:cTn id="14" dur="500"/>
                                        <p:tgtEl>
                                          <p:spTgt spid="174116"/>
                                        </p:tgtEl>
                                      </p:cBhvr>
                                    </p:animEffect>
                                  </p:childTnLst>
                                </p:cTn>
                              </p:par>
                              <p:par>
                                <p:cTn id="15" presetID="3" presetClass="entr" presetSubtype="5" fill="hold" nodeType="withEffect">
                                  <p:stCondLst>
                                    <p:cond delay="0"/>
                                  </p:stCondLst>
                                  <p:childTnLst>
                                    <p:set>
                                      <p:cBhvr>
                                        <p:cTn id="16" dur="1" fill="hold">
                                          <p:stCondLst>
                                            <p:cond delay="0"/>
                                          </p:stCondLst>
                                        </p:cTn>
                                        <p:tgtEl>
                                          <p:spTgt spid="174117"/>
                                        </p:tgtEl>
                                        <p:attrNameLst>
                                          <p:attrName>style.visibility</p:attrName>
                                        </p:attrNameLst>
                                      </p:cBhvr>
                                      <p:to>
                                        <p:strVal val="visible"/>
                                      </p:to>
                                    </p:set>
                                    <p:animEffect transition="in" filter="blinds(vertical)">
                                      <p:cBhvr>
                                        <p:cTn id="17" dur="500"/>
                                        <p:tgtEl>
                                          <p:spTgt spid="174117"/>
                                        </p:tgtEl>
                                      </p:cBhvr>
                                    </p:animEffect>
                                  </p:childTnLst>
                                </p:cTn>
                              </p:par>
                              <p:par>
                                <p:cTn id="18" presetID="3" presetClass="entr" presetSubtype="5" fill="hold" nodeType="withEffect">
                                  <p:stCondLst>
                                    <p:cond delay="0"/>
                                  </p:stCondLst>
                                  <p:childTnLst>
                                    <p:set>
                                      <p:cBhvr>
                                        <p:cTn id="19" dur="1" fill="hold">
                                          <p:stCondLst>
                                            <p:cond delay="0"/>
                                          </p:stCondLst>
                                        </p:cTn>
                                        <p:tgtEl>
                                          <p:spTgt spid="174118"/>
                                        </p:tgtEl>
                                        <p:attrNameLst>
                                          <p:attrName>style.visibility</p:attrName>
                                        </p:attrNameLst>
                                      </p:cBhvr>
                                      <p:to>
                                        <p:strVal val="visible"/>
                                      </p:to>
                                    </p:set>
                                    <p:animEffect transition="in" filter="blinds(vertical)">
                                      <p:cBhvr>
                                        <p:cTn id="20" dur="500"/>
                                        <p:tgtEl>
                                          <p:spTgt spid="174118"/>
                                        </p:tgtEl>
                                      </p:cBhvr>
                                    </p:animEffect>
                                  </p:childTnLst>
                                </p:cTn>
                              </p:par>
                              <p:par>
                                <p:cTn id="21" presetID="3" presetClass="entr" presetSubtype="5" fill="hold" nodeType="withEffect">
                                  <p:stCondLst>
                                    <p:cond delay="0"/>
                                  </p:stCondLst>
                                  <p:childTnLst>
                                    <p:set>
                                      <p:cBhvr>
                                        <p:cTn id="22" dur="1" fill="hold">
                                          <p:stCondLst>
                                            <p:cond delay="0"/>
                                          </p:stCondLst>
                                        </p:cTn>
                                        <p:tgtEl>
                                          <p:spTgt spid="174119"/>
                                        </p:tgtEl>
                                        <p:attrNameLst>
                                          <p:attrName>style.visibility</p:attrName>
                                        </p:attrNameLst>
                                      </p:cBhvr>
                                      <p:to>
                                        <p:strVal val="visible"/>
                                      </p:to>
                                    </p:set>
                                    <p:animEffect transition="in" filter="blinds(vertical)">
                                      <p:cBhvr>
                                        <p:cTn id="23" dur="500"/>
                                        <p:tgtEl>
                                          <p:spTgt spid="174119"/>
                                        </p:tgtEl>
                                      </p:cBhvr>
                                    </p:animEffect>
                                  </p:childTnLst>
                                </p:cTn>
                              </p:par>
                              <p:par>
                                <p:cTn id="24" presetID="3" presetClass="entr" presetSubtype="5" fill="hold" nodeType="withEffect">
                                  <p:stCondLst>
                                    <p:cond delay="0"/>
                                  </p:stCondLst>
                                  <p:childTnLst>
                                    <p:set>
                                      <p:cBhvr>
                                        <p:cTn id="25" dur="1" fill="hold">
                                          <p:stCondLst>
                                            <p:cond delay="0"/>
                                          </p:stCondLst>
                                        </p:cTn>
                                        <p:tgtEl>
                                          <p:spTgt spid="174120"/>
                                        </p:tgtEl>
                                        <p:attrNameLst>
                                          <p:attrName>style.visibility</p:attrName>
                                        </p:attrNameLst>
                                      </p:cBhvr>
                                      <p:to>
                                        <p:strVal val="visible"/>
                                      </p:to>
                                    </p:set>
                                    <p:animEffect transition="in" filter="blinds(vertical)">
                                      <p:cBhvr>
                                        <p:cTn id="26" dur="500"/>
                                        <p:tgtEl>
                                          <p:spTgt spid="174120"/>
                                        </p:tgtEl>
                                      </p:cBhvr>
                                    </p:animEffect>
                                  </p:childTnLst>
                                </p:cTn>
                              </p:par>
                              <p:par>
                                <p:cTn id="27" presetID="3" presetClass="entr" presetSubtype="5" fill="hold" nodeType="withEffect">
                                  <p:stCondLst>
                                    <p:cond delay="0"/>
                                  </p:stCondLst>
                                  <p:childTnLst>
                                    <p:set>
                                      <p:cBhvr>
                                        <p:cTn id="28" dur="1" fill="hold">
                                          <p:stCondLst>
                                            <p:cond delay="0"/>
                                          </p:stCondLst>
                                        </p:cTn>
                                        <p:tgtEl>
                                          <p:spTgt spid="174121"/>
                                        </p:tgtEl>
                                        <p:attrNameLst>
                                          <p:attrName>style.visibility</p:attrName>
                                        </p:attrNameLst>
                                      </p:cBhvr>
                                      <p:to>
                                        <p:strVal val="visible"/>
                                      </p:to>
                                    </p:set>
                                    <p:animEffect transition="in" filter="blinds(vertical)">
                                      <p:cBhvr>
                                        <p:cTn id="29" dur="500"/>
                                        <p:tgtEl>
                                          <p:spTgt spid="174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914400" y="1447800"/>
            <a:ext cx="7848600" cy="1828800"/>
          </a:xfrm>
          <a:prstGeom prst="rect">
            <a:avLst/>
          </a:prstGeom>
        </p:spPr>
        <p:txBody>
          <a:bodyPr wrap="none" fromWordArt="1">
            <a:prstTxWarp prst="textPlain">
              <a:avLst>
                <a:gd name="adj" fmla="val 50000"/>
              </a:avLst>
            </a:prstTxWarp>
          </a:bodyPr>
          <a:lstStyle/>
          <a:p>
            <a:pPr algn="ctr"/>
            <a:r>
              <a:rPr lang="en-US" sz="3600" kern="10">
                <a:ln w="9525">
                  <a:solidFill>
                    <a:srgbClr val="0000CC"/>
                  </a:solidFill>
                  <a:round/>
                  <a:headEnd/>
                  <a:tailEnd/>
                </a:ln>
                <a:solidFill>
                  <a:srgbClr val="FF0066"/>
                </a:solidFill>
                <a:effectLst>
                  <a:outerShdw dist="53882" dir="2700000" algn="ctr" rotWithShape="0">
                    <a:srgbClr val="C0C0C0">
                      <a:alpha val="79999"/>
                    </a:srgbClr>
                  </a:outerShdw>
                </a:effectLst>
                <a:latin typeface="Times New Roman"/>
                <a:cs typeface="Times New Roman"/>
              </a:rPr>
              <a:t>KIỂM TRA BÀI CŨ</a:t>
            </a:r>
          </a:p>
        </p:txBody>
      </p:sp>
      <p:pic>
        <p:nvPicPr>
          <p:cNvPr id="5123" name="Picture 4" descr="Poinset2"/>
          <p:cNvPicPr>
            <a:picLocks noChangeAspect="1" noChangeArrowheads="1"/>
          </p:cNvPicPr>
          <p:nvPr/>
        </p:nvPicPr>
        <p:blipFill>
          <a:blip r:embed="rId2"/>
          <a:srcRect/>
          <a:stretch>
            <a:fillRect/>
          </a:stretch>
        </p:blipFill>
        <p:spPr bwMode="auto">
          <a:xfrm>
            <a:off x="0" y="0"/>
            <a:ext cx="644525" cy="685800"/>
          </a:xfrm>
          <a:prstGeom prst="rect">
            <a:avLst/>
          </a:prstGeom>
          <a:noFill/>
          <a:ln w="9525">
            <a:noFill/>
            <a:miter lim="800000"/>
            <a:headEnd/>
            <a:tailEnd/>
          </a:ln>
        </p:spPr>
      </p:pic>
      <p:pic>
        <p:nvPicPr>
          <p:cNvPr id="5124" name="Picture 5" descr="Poinset2"/>
          <p:cNvPicPr>
            <a:picLocks noChangeAspect="1" noChangeArrowheads="1"/>
          </p:cNvPicPr>
          <p:nvPr/>
        </p:nvPicPr>
        <p:blipFill>
          <a:blip r:embed="rId2"/>
          <a:srcRect/>
          <a:stretch>
            <a:fillRect/>
          </a:stretch>
        </p:blipFill>
        <p:spPr bwMode="auto">
          <a:xfrm rot="10800000">
            <a:off x="8499475" y="6172200"/>
            <a:ext cx="644525" cy="685800"/>
          </a:xfrm>
          <a:prstGeom prst="rect">
            <a:avLst/>
          </a:prstGeom>
          <a:noFill/>
          <a:ln w="9525">
            <a:noFill/>
            <a:miter lim="800000"/>
            <a:headEnd/>
            <a:tailEnd/>
          </a:ln>
        </p:spPr>
      </p:pic>
      <p:pic>
        <p:nvPicPr>
          <p:cNvPr id="5125" name="Picture 6" descr="Poinset2"/>
          <p:cNvPicPr>
            <a:picLocks noChangeAspect="1" noChangeArrowheads="1"/>
          </p:cNvPicPr>
          <p:nvPr/>
        </p:nvPicPr>
        <p:blipFill>
          <a:blip r:embed="rId2"/>
          <a:srcRect/>
          <a:stretch>
            <a:fillRect/>
          </a:stretch>
        </p:blipFill>
        <p:spPr bwMode="auto">
          <a:xfrm rot="5400000">
            <a:off x="8478837" y="-20637"/>
            <a:ext cx="644525" cy="685800"/>
          </a:xfrm>
          <a:prstGeom prst="rect">
            <a:avLst/>
          </a:prstGeom>
          <a:noFill/>
          <a:ln w="9525">
            <a:noFill/>
            <a:miter lim="800000"/>
            <a:headEnd/>
            <a:tailEnd/>
          </a:ln>
        </p:spPr>
      </p:pic>
      <p:pic>
        <p:nvPicPr>
          <p:cNvPr id="5126" name="Picture 7" descr="Teu dung xanh"/>
          <p:cNvPicPr>
            <a:picLocks noChangeAspect="1" noChangeArrowheads="1"/>
          </p:cNvPicPr>
          <p:nvPr/>
        </p:nvPicPr>
        <p:blipFill>
          <a:blip r:embed="rId3" cstate="print">
            <a:lum bright="18000"/>
          </a:blip>
          <a:srcRect/>
          <a:stretch>
            <a:fillRect/>
          </a:stretch>
        </p:blipFill>
        <p:spPr bwMode="auto">
          <a:xfrm rot="10800000" flipH="1" flipV="1">
            <a:off x="-228600" y="3505200"/>
            <a:ext cx="2259013" cy="33528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Poinset2"/>
          <p:cNvPicPr>
            <a:picLocks noChangeAspect="1" noChangeArrowheads="1"/>
          </p:cNvPicPr>
          <p:nvPr/>
        </p:nvPicPr>
        <p:blipFill>
          <a:blip r:embed="rId3"/>
          <a:srcRect/>
          <a:stretch>
            <a:fillRect/>
          </a:stretch>
        </p:blipFill>
        <p:spPr bwMode="auto">
          <a:xfrm>
            <a:off x="0" y="0"/>
            <a:ext cx="644525" cy="685800"/>
          </a:xfrm>
          <a:prstGeom prst="rect">
            <a:avLst/>
          </a:prstGeom>
          <a:noFill/>
          <a:ln w="9525">
            <a:noFill/>
            <a:miter lim="800000"/>
            <a:headEnd/>
            <a:tailEnd/>
          </a:ln>
        </p:spPr>
      </p:pic>
      <p:pic>
        <p:nvPicPr>
          <p:cNvPr id="6147" name="Picture 9" descr="Poinset2"/>
          <p:cNvPicPr>
            <a:picLocks noChangeAspect="1" noChangeArrowheads="1"/>
          </p:cNvPicPr>
          <p:nvPr/>
        </p:nvPicPr>
        <p:blipFill>
          <a:blip r:embed="rId3"/>
          <a:srcRect/>
          <a:stretch>
            <a:fillRect/>
          </a:stretch>
        </p:blipFill>
        <p:spPr bwMode="auto">
          <a:xfrm rot="10800000">
            <a:off x="8499475" y="6172200"/>
            <a:ext cx="644525" cy="685800"/>
          </a:xfrm>
          <a:prstGeom prst="rect">
            <a:avLst/>
          </a:prstGeom>
          <a:noFill/>
          <a:ln w="9525">
            <a:noFill/>
            <a:miter lim="800000"/>
            <a:headEnd/>
            <a:tailEnd/>
          </a:ln>
        </p:spPr>
      </p:pic>
      <p:pic>
        <p:nvPicPr>
          <p:cNvPr id="6148" name="Picture 10" descr="Poinset2"/>
          <p:cNvPicPr>
            <a:picLocks noChangeAspect="1" noChangeArrowheads="1"/>
          </p:cNvPicPr>
          <p:nvPr/>
        </p:nvPicPr>
        <p:blipFill>
          <a:blip r:embed="rId3"/>
          <a:srcRect/>
          <a:stretch>
            <a:fillRect/>
          </a:stretch>
        </p:blipFill>
        <p:spPr bwMode="auto">
          <a:xfrm rot="5400000">
            <a:off x="8478837" y="-20637"/>
            <a:ext cx="644525" cy="685800"/>
          </a:xfrm>
          <a:prstGeom prst="rect">
            <a:avLst/>
          </a:prstGeom>
          <a:noFill/>
          <a:ln w="9525">
            <a:noFill/>
            <a:miter lim="800000"/>
            <a:headEnd/>
            <a:tailEnd/>
          </a:ln>
        </p:spPr>
      </p:pic>
      <p:pic>
        <p:nvPicPr>
          <p:cNvPr id="6149" name="Picture 11" descr="Poinset2"/>
          <p:cNvPicPr>
            <a:picLocks noChangeAspect="1" noChangeArrowheads="1"/>
          </p:cNvPicPr>
          <p:nvPr/>
        </p:nvPicPr>
        <p:blipFill>
          <a:blip r:embed="rId3"/>
          <a:srcRect/>
          <a:stretch>
            <a:fillRect/>
          </a:stretch>
        </p:blipFill>
        <p:spPr bwMode="auto">
          <a:xfrm rot="-5574921">
            <a:off x="0" y="6172200"/>
            <a:ext cx="644525" cy="685801"/>
          </a:xfrm>
          <a:prstGeom prst="rect">
            <a:avLst/>
          </a:prstGeom>
          <a:noFill/>
          <a:ln w="9525">
            <a:noFill/>
            <a:miter lim="800000"/>
            <a:headEnd/>
            <a:tailEnd/>
          </a:ln>
        </p:spPr>
      </p:pic>
      <p:pic>
        <p:nvPicPr>
          <p:cNvPr id="6150" name="Picture 12" descr="blumen-pflanzen051"/>
          <p:cNvPicPr>
            <a:picLocks noChangeAspect="1" noChangeArrowheads="1" noCrop="1"/>
          </p:cNvPicPr>
          <p:nvPr/>
        </p:nvPicPr>
        <p:blipFill>
          <a:blip r:embed="rId4"/>
          <a:srcRect/>
          <a:stretch>
            <a:fillRect/>
          </a:stretch>
        </p:blipFill>
        <p:spPr bwMode="auto">
          <a:xfrm flipH="1">
            <a:off x="360363" y="5486400"/>
            <a:ext cx="925512" cy="1371600"/>
          </a:xfrm>
          <a:prstGeom prst="rect">
            <a:avLst/>
          </a:prstGeom>
          <a:noFill/>
          <a:ln w="9525">
            <a:noFill/>
            <a:miter lim="800000"/>
            <a:headEnd/>
            <a:tailEnd/>
          </a:ln>
        </p:spPr>
      </p:pic>
      <p:pic>
        <p:nvPicPr>
          <p:cNvPr id="6151" name="Picture 13" descr="blumen-pflanzen051"/>
          <p:cNvPicPr>
            <a:picLocks noChangeAspect="1" noChangeArrowheads="1" noCrop="1"/>
          </p:cNvPicPr>
          <p:nvPr/>
        </p:nvPicPr>
        <p:blipFill>
          <a:blip r:embed="rId4"/>
          <a:srcRect/>
          <a:stretch>
            <a:fillRect/>
          </a:stretch>
        </p:blipFill>
        <p:spPr bwMode="auto">
          <a:xfrm flipH="1">
            <a:off x="7935913" y="5791200"/>
            <a:ext cx="720725" cy="1066800"/>
          </a:xfrm>
          <a:prstGeom prst="rect">
            <a:avLst/>
          </a:prstGeom>
          <a:noFill/>
          <a:ln w="9525">
            <a:noFill/>
            <a:miter lim="800000"/>
            <a:headEnd/>
            <a:tailEnd/>
          </a:ln>
        </p:spPr>
      </p:pic>
      <p:pic>
        <p:nvPicPr>
          <p:cNvPr id="6152" name="Picture 18" descr="PIC_0002"/>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55667" name="Lien Doi Le Loi - Kim Dong.mp3">
            <a:hlinkClick r:id="" action="ppaction://media"/>
          </p:cNvPr>
          <p:cNvPicPr>
            <a:picLocks noRot="1" noChangeAspect="1" noChangeArrowheads="1"/>
          </p:cNvPicPr>
          <p:nvPr>
            <a:audioFile r:link="rId1"/>
          </p:nvPr>
        </p:nvPicPr>
        <p:blipFill>
          <a:blip r:embed="rId6"/>
          <a:srcRect/>
          <a:stretch>
            <a:fillRect/>
          </a:stretch>
        </p:blipFill>
        <p:spPr bwMode="auto">
          <a:xfrm>
            <a:off x="4343400" y="6553200"/>
            <a:ext cx="304800" cy="3048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818" fill="hold"/>
                                        <p:tgtEl>
                                          <p:spTgt spid="1556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566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0" y="0"/>
            <a:ext cx="9144000" cy="914400"/>
          </a:xfrm>
          <a:prstGeom prst="flowChartProcess">
            <a:avLst/>
          </a:prstGeom>
          <a:gradFill rotWithShape="1">
            <a:gsLst>
              <a:gs pos="0">
                <a:schemeClr val="accent1"/>
              </a:gs>
              <a:gs pos="50000">
                <a:srgbClr val="FFFFFF"/>
              </a:gs>
              <a:gs pos="100000">
                <a:schemeClr val="accent1"/>
              </a:gs>
            </a:gsLst>
            <a:lin ang="2700000" scaled="1"/>
          </a:gradFill>
          <a:ln w="9525">
            <a:solidFill>
              <a:schemeClr val="tx1"/>
            </a:solidFill>
            <a:miter lim="800000"/>
            <a:headEnd/>
            <a:tailEnd/>
          </a:ln>
          <a:effectLst/>
        </p:spPr>
        <p:txBody>
          <a:bodyPr wrap="none" anchor="ctr"/>
          <a:lstStyle/>
          <a:p>
            <a:pPr algn="ctr" eaLnBrk="1" hangingPunct="1">
              <a:defRPr/>
            </a:pPr>
            <a:r>
              <a:rPr lang="en-US" sz="2400" b="1" i="1" dirty="0" err="1">
                <a:solidFill>
                  <a:srgbClr val="0000FF"/>
                </a:solidFill>
                <a:latin typeface="Times New Roman" pitchFamily="18" charset="0"/>
                <a:cs typeface="Times New Roman" pitchFamily="18" charset="0"/>
              </a:rPr>
              <a:t>Thứ</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hai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ngày</a:t>
            </a:r>
            <a:r>
              <a:rPr lang="en-US" sz="2400" b="1" i="1" dirty="0">
                <a:solidFill>
                  <a:srgbClr val="0000FF"/>
                </a:solidFill>
                <a:latin typeface="Times New Roman" pitchFamily="18" charset="0"/>
                <a:cs typeface="Times New Roman" pitchFamily="18" charset="0"/>
              </a:rPr>
              <a:t> 21 </a:t>
            </a:r>
            <a:r>
              <a:rPr lang="en-US" sz="2400" b="1" i="1" dirty="0" err="1">
                <a:solidFill>
                  <a:srgbClr val="0000FF"/>
                </a:solidFill>
                <a:latin typeface="Times New Roman" pitchFamily="18" charset="0"/>
                <a:cs typeface="Times New Roman" pitchFamily="18" charset="0"/>
              </a:rPr>
              <a:t>tháng</a:t>
            </a:r>
            <a:r>
              <a:rPr lang="en-US" sz="2400" b="1" i="1" dirty="0">
                <a:solidFill>
                  <a:srgbClr val="0000FF"/>
                </a:solidFill>
                <a:latin typeface="Times New Roman" pitchFamily="18" charset="0"/>
                <a:cs typeface="Times New Roman" pitchFamily="18" charset="0"/>
              </a:rPr>
              <a:t> 11 </a:t>
            </a:r>
            <a:r>
              <a:rPr lang="en-US" sz="2400" b="1" i="1" dirty="0" err="1">
                <a:solidFill>
                  <a:srgbClr val="0000FF"/>
                </a:solidFill>
                <a:latin typeface="Times New Roman" pitchFamily="18" charset="0"/>
                <a:cs typeface="Times New Roman" pitchFamily="18" charset="0"/>
              </a:rPr>
              <a:t>năm</a:t>
            </a:r>
            <a:r>
              <a:rPr lang="en-US" sz="2400" b="1" i="1" dirty="0">
                <a:solidFill>
                  <a:srgbClr val="0000FF"/>
                </a:solidFill>
                <a:latin typeface="Times New Roman" pitchFamily="18" charset="0"/>
                <a:cs typeface="Times New Roman" pitchFamily="18" charset="0"/>
              </a:rPr>
              <a:t> 2011</a:t>
            </a:r>
          </a:p>
          <a:p>
            <a:pPr algn="ctr" eaLnBrk="1" hangingPunct="1">
              <a:defRPr/>
            </a:pPr>
            <a:r>
              <a:rPr lang="en-US" sz="2400" b="1" i="1" u="sng" dirty="0" err="1">
                <a:solidFill>
                  <a:srgbClr val="0000FF"/>
                </a:solidFill>
                <a:latin typeface="Times New Roman" pitchFamily="18" charset="0"/>
                <a:cs typeface="Times New Roman" pitchFamily="18" charset="0"/>
              </a:rPr>
              <a:t>Tập</a:t>
            </a:r>
            <a:r>
              <a:rPr lang="en-US" sz="2400" b="1" i="1" u="sng" dirty="0">
                <a:solidFill>
                  <a:srgbClr val="0000FF"/>
                </a:solidFill>
                <a:latin typeface="Times New Roman" pitchFamily="18" charset="0"/>
                <a:cs typeface="Times New Roman" pitchFamily="18" charset="0"/>
              </a:rPr>
              <a:t> </a:t>
            </a:r>
            <a:r>
              <a:rPr lang="en-US" sz="2400" b="1" i="1" u="sng" dirty="0" err="1">
                <a:solidFill>
                  <a:srgbClr val="0000FF"/>
                </a:solidFill>
                <a:latin typeface="Times New Roman" pitchFamily="18" charset="0"/>
                <a:cs typeface="Times New Roman" pitchFamily="18" charset="0"/>
              </a:rPr>
              <a:t>đọc</a:t>
            </a:r>
            <a:r>
              <a:rPr lang="en-US" sz="2400" b="1" i="1" u="sng" dirty="0">
                <a:solidFill>
                  <a:srgbClr val="0000FF"/>
                </a:solidFill>
                <a:latin typeface="Times New Roman" pitchFamily="18" charset="0"/>
                <a:cs typeface="Times New Roman" pitchFamily="18" charset="0"/>
              </a:rPr>
              <a:t> – </a:t>
            </a:r>
            <a:r>
              <a:rPr lang="en-US" sz="2400" b="1" i="1" u="sng" dirty="0" err="1">
                <a:solidFill>
                  <a:srgbClr val="0000FF"/>
                </a:solidFill>
                <a:latin typeface="Times New Roman" pitchFamily="18" charset="0"/>
                <a:cs typeface="Times New Roman" pitchFamily="18" charset="0"/>
              </a:rPr>
              <a:t>Kể</a:t>
            </a:r>
            <a:r>
              <a:rPr lang="en-US" sz="2400" b="1" i="1" u="sng" dirty="0">
                <a:solidFill>
                  <a:srgbClr val="0000FF"/>
                </a:solidFill>
                <a:latin typeface="Times New Roman" pitchFamily="18" charset="0"/>
                <a:cs typeface="Times New Roman" pitchFamily="18" charset="0"/>
              </a:rPr>
              <a:t> </a:t>
            </a:r>
            <a:r>
              <a:rPr lang="en-US" sz="2400" b="1" i="1" u="sng" dirty="0" err="1">
                <a:solidFill>
                  <a:srgbClr val="0000FF"/>
                </a:solidFill>
                <a:latin typeface="Times New Roman" pitchFamily="18" charset="0"/>
                <a:cs typeface="Times New Roman" pitchFamily="18" charset="0"/>
              </a:rPr>
              <a:t>chuyện</a:t>
            </a:r>
            <a:endParaRPr lang="en-US" sz="2400" b="1" i="1" u="sng" dirty="0">
              <a:solidFill>
                <a:srgbClr val="0000FF"/>
              </a:solidFill>
              <a:latin typeface="Times New Roman" pitchFamily="18" charset="0"/>
              <a:cs typeface="Times New Roman" pitchFamily="18" charset="0"/>
            </a:endParaRPr>
          </a:p>
        </p:txBody>
      </p:sp>
      <p:sp>
        <p:nvSpPr>
          <p:cNvPr id="119811" name="AutoShape 3"/>
          <p:cNvSpPr>
            <a:spLocks noChangeArrowheads="1"/>
          </p:cNvSpPr>
          <p:nvPr/>
        </p:nvSpPr>
        <p:spPr bwMode="auto">
          <a:xfrm>
            <a:off x="2819400" y="1030288"/>
            <a:ext cx="3962400" cy="838200"/>
          </a:xfrm>
          <a:prstGeom prst="flowChartAlternateProcess">
            <a:avLst/>
          </a:prstGeom>
          <a:noFill/>
          <a:ln w="9525">
            <a:noFill/>
            <a:miter lim="800000"/>
            <a:headEnd/>
            <a:tailEnd/>
          </a:ln>
        </p:spPr>
        <p:txBody>
          <a:bodyPr wrap="none" anchor="ctr"/>
          <a:lstStyle/>
          <a:p>
            <a:pPr algn="ctr"/>
            <a:r>
              <a:rPr lang="en-US" sz="4400" b="1" i="1">
                <a:solidFill>
                  <a:srgbClr val="FF0000"/>
                </a:solidFill>
                <a:latin typeface="Times New Roman" pitchFamily="18" charset="0"/>
                <a:cs typeface="Times New Roman" pitchFamily="18" charset="0"/>
              </a:rPr>
              <a:t>Người liên lạc nhỏ</a:t>
            </a:r>
            <a:endParaRPr lang="en-US" sz="4400" b="1" i="1">
              <a:solidFill>
                <a:srgbClr val="000000"/>
              </a:solidFill>
              <a:latin typeface="Times New Roman" pitchFamily="18" charset="0"/>
              <a:cs typeface="Times New Roman" pitchFamily="18" charset="0"/>
            </a:endParaRPr>
          </a:p>
        </p:txBody>
      </p:sp>
      <p:sp>
        <p:nvSpPr>
          <p:cNvPr id="119812" name="Text Box 4"/>
          <p:cNvSpPr txBox="1">
            <a:spLocks noChangeArrowheads="1"/>
          </p:cNvSpPr>
          <p:nvPr/>
        </p:nvSpPr>
        <p:spPr bwMode="auto">
          <a:xfrm>
            <a:off x="5867400" y="1828800"/>
            <a:ext cx="2667000" cy="584200"/>
          </a:xfrm>
          <a:prstGeom prst="rect">
            <a:avLst/>
          </a:prstGeom>
          <a:noFill/>
          <a:ln w="9525">
            <a:noFill/>
            <a:miter lim="800000"/>
            <a:headEnd/>
            <a:tailEnd/>
          </a:ln>
        </p:spPr>
        <p:txBody>
          <a:bodyPr>
            <a:spAutoFit/>
          </a:bodyPr>
          <a:lstStyle/>
          <a:p>
            <a:pPr algn="l">
              <a:spcBef>
                <a:spcPct val="50000"/>
              </a:spcBef>
            </a:pPr>
            <a:r>
              <a:rPr lang="en-US" sz="3200" b="1" i="1">
                <a:solidFill>
                  <a:srgbClr val="660066"/>
                </a:solidFill>
                <a:latin typeface="Times New Roman" pitchFamily="18" charset="0"/>
                <a:cs typeface="Times New Roman" pitchFamily="18" charset="0"/>
              </a:rPr>
              <a:t>Theo Tô Hoài</a:t>
            </a:r>
            <a:endParaRPr lang="en-US" sz="2400">
              <a:solidFill>
                <a:srgbClr val="660066"/>
              </a:solidFill>
              <a:latin typeface="Times New Roman" pitchFamily="18" charset="0"/>
              <a:cs typeface="Times New Roman" pitchFamily="18" charset="0"/>
            </a:endParaRPr>
          </a:p>
        </p:txBody>
      </p:sp>
      <p:pic>
        <p:nvPicPr>
          <p:cNvPr id="7173" name="Picture 5" descr="Poinset2"/>
          <p:cNvPicPr>
            <a:picLocks noChangeAspect="1" noChangeArrowheads="1"/>
          </p:cNvPicPr>
          <p:nvPr/>
        </p:nvPicPr>
        <p:blipFill>
          <a:blip r:embed="rId3"/>
          <a:srcRect/>
          <a:stretch>
            <a:fillRect/>
          </a:stretch>
        </p:blipFill>
        <p:spPr bwMode="auto">
          <a:xfrm>
            <a:off x="0" y="0"/>
            <a:ext cx="644525" cy="685800"/>
          </a:xfrm>
          <a:prstGeom prst="rect">
            <a:avLst/>
          </a:prstGeom>
          <a:noFill/>
          <a:ln w="9525">
            <a:noFill/>
            <a:miter lim="800000"/>
            <a:headEnd/>
            <a:tailEnd/>
          </a:ln>
        </p:spPr>
      </p:pic>
      <p:pic>
        <p:nvPicPr>
          <p:cNvPr id="7174" name="Picture 6" descr="Poinset2"/>
          <p:cNvPicPr>
            <a:picLocks noChangeAspect="1" noChangeArrowheads="1"/>
          </p:cNvPicPr>
          <p:nvPr/>
        </p:nvPicPr>
        <p:blipFill>
          <a:blip r:embed="rId3"/>
          <a:srcRect/>
          <a:stretch>
            <a:fillRect/>
          </a:stretch>
        </p:blipFill>
        <p:spPr bwMode="auto">
          <a:xfrm rot="10640220">
            <a:off x="8499475" y="6172200"/>
            <a:ext cx="644525" cy="685800"/>
          </a:xfrm>
          <a:prstGeom prst="rect">
            <a:avLst/>
          </a:prstGeom>
          <a:noFill/>
          <a:ln w="9525">
            <a:noFill/>
            <a:miter lim="800000"/>
            <a:headEnd/>
            <a:tailEnd/>
          </a:ln>
        </p:spPr>
      </p:pic>
      <p:pic>
        <p:nvPicPr>
          <p:cNvPr id="7175" name="Picture 7" descr="Poinset2"/>
          <p:cNvPicPr>
            <a:picLocks noChangeAspect="1" noChangeArrowheads="1"/>
          </p:cNvPicPr>
          <p:nvPr/>
        </p:nvPicPr>
        <p:blipFill>
          <a:blip r:embed="rId3"/>
          <a:srcRect/>
          <a:stretch>
            <a:fillRect/>
          </a:stretch>
        </p:blipFill>
        <p:spPr bwMode="auto">
          <a:xfrm rot="5400000">
            <a:off x="8478837" y="-20637"/>
            <a:ext cx="644525" cy="685800"/>
          </a:xfrm>
          <a:prstGeom prst="rect">
            <a:avLst/>
          </a:prstGeom>
          <a:noFill/>
          <a:ln w="9525">
            <a:noFill/>
            <a:miter lim="800000"/>
            <a:headEnd/>
            <a:tailEnd/>
          </a:ln>
        </p:spPr>
      </p:pic>
      <p:pic>
        <p:nvPicPr>
          <p:cNvPr id="7176" name="Picture 8" descr="Poinset2"/>
          <p:cNvPicPr>
            <a:picLocks noChangeAspect="1" noChangeArrowheads="1"/>
          </p:cNvPicPr>
          <p:nvPr/>
        </p:nvPicPr>
        <p:blipFill>
          <a:blip r:embed="rId3"/>
          <a:srcRect/>
          <a:stretch>
            <a:fillRect/>
          </a:stretch>
        </p:blipFill>
        <p:spPr bwMode="auto">
          <a:xfrm rot="-5590789">
            <a:off x="0" y="6172200"/>
            <a:ext cx="644525" cy="685801"/>
          </a:xfrm>
          <a:prstGeom prst="rect">
            <a:avLst/>
          </a:prstGeom>
          <a:noFill/>
          <a:ln w="9525">
            <a:noFill/>
            <a:miter lim="800000"/>
            <a:headEnd/>
            <a:tailEnd/>
          </a:ln>
        </p:spPr>
      </p:pic>
      <p:pic>
        <p:nvPicPr>
          <p:cNvPr id="7177" name="Picture 9" descr="blumen-pflanzen051"/>
          <p:cNvPicPr>
            <a:picLocks noChangeAspect="1" noChangeArrowheads="1" noCrop="1"/>
          </p:cNvPicPr>
          <p:nvPr/>
        </p:nvPicPr>
        <p:blipFill>
          <a:blip r:embed="rId4"/>
          <a:srcRect/>
          <a:stretch>
            <a:fillRect/>
          </a:stretch>
        </p:blipFill>
        <p:spPr bwMode="auto">
          <a:xfrm flipH="1">
            <a:off x="2362200" y="6248400"/>
            <a:ext cx="914400" cy="609600"/>
          </a:xfrm>
          <a:prstGeom prst="rect">
            <a:avLst/>
          </a:prstGeom>
          <a:noFill/>
          <a:ln w="9525">
            <a:noFill/>
            <a:miter lim="800000"/>
            <a:headEnd/>
            <a:tailEnd/>
          </a:ln>
        </p:spPr>
      </p:pic>
      <p:pic>
        <p:nvPicPr>
          <p:cNvPr id="7178" name="Picture 10" descr="blumen-pflanzen051"/>
          <p:cNvPicPr>
            <a:picLocks noChangeAspect="1" noChangeArrowheads="1" noCrop="1"/>
          </p:cNvPicPr>
          <p:nvPr/>
        </p:nvPicPr>
        <p:blipFill>
          <a:blip r:embed="rId4"/>
          <a:srcRect/>
          <a:stretch>
            <a:fillRect/>
          </a:stretch>
        </p:blipFill>
        <p:spPr bwMode="auto">
          <a:xfrm flipH="1">
            <a:off x="990600" y="6248400"/>
            <a:ext cx="914400" cy="609600"/>
          </a:xfrm>
          <a:prstGeom prst="rect">
            <a:avLst/>
          </a:prstGeom>
          <a:noFill/>
          <a:ln w="9525">
            <a:noFill/>
            <a:miter lim="800000"/>
            <a:headEnd/>
            <a:tailEnd/>
          </a:ln>
        </p:spPr>
      </p:pic>
      <p:pic>
        <p:nvPicPr>
          <p:cNvPr id="7179" name="Picture 11" descr="blumen-pflanzen051"/>
          <p:cNvPicPr>
            <a:picLocks noChangeAspect="1" noChangeArrowheads="1" noCrop="1"/>
          </p:cNvPicPr>
          <p:nvPr/>
        </p:nvPicPr>
        <p:blipFill>
          <a:blip r:embed="rId4"/>
          <a:srcRect/>
          <a:stretch>
            <a:fillRect/>
          </a:stretch>
        </p:blipFill>
        <p:spPr bwMode="auto">
          <a:xfrm flipH="1">
            <a:off x="3886200" y="6248400"/>
            <a:ext cx="914400" cy="609600"/>
          </a:xfrm>
          <a:prstGeom prst="rect">
            <a:avLst/>
          </a:prstGeom>
          <a:noFill/>
          <a:ln w="9525">
            <a:noFill/>
            <a:miter lim="800000"/>
            <a:headEnd/>
            <a:tailEnd/>
          </a:ln>
        </p:spPr>
      </p:pic>
      <p:pic>
        <p:nvPicPr>
          <p:cNvPr id="7180" name="Picture 12" descr="blumen-pflanzen051"/>
          <p:cNvPicPr>
            <a:picLocks noChangeAspect="1" noChangeArrowheads="1" noCrop="1"/>
          </p:cNvPicPr>
          <p:nvPr/>
        </p:nvPicPr>
        <p:blipFill>
          <a:blip r:embed="rId4"/>
          <a:srcRect/>
          <a:stretch>
            <a:fillRect/>
          </a:stretch>
        </p:blipFill>
        <p:spPr bwMode="auto">
          <a:xfrm flipH="1">
            <a:off x="5562600" y="6248400"/>
            <a:ext cx="914400" cy="609600"/>
          </a:xfrm>
          <a:prstGeom prst="rect">
            <a:avLst/>
          </a:prstGeom>
          <a:noFill/>
          <a:ln w="9525">
            <a:noFill/>
            <a:miter lim="800000"/>
            <a:headEnd/>
            <a:tailEnd/>
          </a:ln>
        </p:spPr>
      </p:pic>
      <p:pic>
        <p:nvPicPr>
          <p:cNvPr id="7181" name="Picture 13" descr="blumen-pflanzen051"/>
          <p:cNvPicPr>
            <a:picLocks noChangeAspect="1" noChangeArrowheads="1" noCrop="1"/>
          </p:cNvPicPr>
          <p:nvPr/>
        </p:nvPicPr>
        <p:blipFill>
          <a:blip r:embed="rId4"/>
          <a:srcRect/>
          <a:stretch>
            <a:fillRect/>
          </a:stretch>
        </p:blipFill>
        <p:spPr bwMode="auto">
          <a:xfrm flipH="1">
            <a:off x="7010400" y="6248400"/>
            <a:ext cx="914400" cy="609600"/>
          </a:xfrm>
          <a:prstGeom prst="rect">
            <a:avLst/>
          </a:prstGeom>
          <a:noFill/>
          <a:ln w="9525">
            <a:noFill/>
            <a:miter lim="800000"/>
            <a:headEnd/>
            <a:tailEnd/>
          </a:ln>
        </p:spPr>
      </p:pic>
      <p:pic>
        <p:nvPicPr>
          <p:cNvPr id="119829" name="Picture 21" descr="Hinh thai chien truong tren cac mat tran Dong - Xuan 1953 - 1954"/>
          <p:cNvPicPr>
            <a:picLocks noChangeAspect="1" noChangeArrowheads="1"/>
          </p:cNvPicPr>
          <p:nvPr/>
        </p:nvPicPr>
        <p:blipFill>
          <a:blip r:embed="rId5"/>
          <a:srcRect r="6842"/>
          <a:stretch>
            <a:fillRect/>
          </a:stretch>
        </p:blipFill>
        <p:spPr bwMode="auto">
          <a:xfrm>
            <a:off x="1676400" y="0"/>
            <a:ext cx="6019800" cy="6858000"/>
          </a:xfrm>
          <a:prstGeom prst="rect">
            <a:avLst/>
          </a:prstGeom>
          <a:solidFill>
            <a:srgbClr val="FFFF00"/>
          </a:solidFill>
          <a:ln w="38100" cap="rnd">
            <a:solidFill>
              <a:srgbClr val="FFFF00"/>
            </a:solidFill>
            <a:prstDash val="sysDot"/>
            <a:miter lim="800000"/>
            <a:headEnd/>
            <a:tailEnd/>
          </a:ln>
        </p:spPr>
      </p:pic>
      <p:sp>
        <p:nvSpPr>
          <p:cNvPr id="119830" name="Oval 22"/>
          <p:cNvSpPr>
            <a:spLocks noChangeArrowheads="1"/>
          </p:cNvSpPr>
          <p:nvPr/>
        </p:nvSpPr>
        <p:spPr bwMode="auto">
          <a:xfrm>
            <a:off x="3733800" y="566738"/>
            <a:ext cx="228600" cy="152400"/>
          </a:xfrm>
          <a:prstGeom prst="ellipse">
            <a:avLst/>
          </a:prstGeom>
          <a:solidFill>
            <a:srgbClr val="FF0000"/>
          </a:solidFill>
          <a:ln w="9525">
            <a:solidFill>
              <a:schemeClr val="tx1"/>
            </a:solidFill>
            <a:round/>
            <a:headEnd/>
            <a:tailEnd/>
          </a:ln>
        </p:spPr>
        <p:txBody>
          <a:bodyPr wrap="none" anchor="ctr"/>
          <a:lstStyle/>
          <a:p>
            <a:pPr algn="ctr"/>
            <a:endParaRPr lang="en-US">
              <a:solidFill>
                <a:srgbClr val="FF0000"/>
              </a:solidFill>
            </a:endParaRPr>
          </a:p>
        </p:txBody>
      </p:sp>
      <p:sp>
        <p:nvSpPr>
          <p:cNvPr id="119831" name="AutoShape 23"/>
          <p:cNvSpPr>
            <a:spLocks noChangeArrowheads="1"/>
          </p:cNvSpPr>
          <p:nvPr/>
        </p:nvSpPr>
        <p:spPr bwMode="auto">
          <a:xfrm>
            <a:off x="2333625" y="381000"/>
            <a:ext cx="1371600" cy="457200"/>
          </a:xfrm>
          <a:prstGeom prst="rightArrow">
            <a:avLst>
              <a:gd name="adj1" fmla="val 70833"/>
              <a:gd name="adj2" fmla="val 117014"/>
            </a:avLst>
          </a:prstGeom>
          <a:solidFill>
            <a:srgbClr val="990099"/>
          </a:solidFill>
          <a:ln w="12700">
            <a:solidFill>
              <a:srgbClr val="FFFFFF"/>
            </a:solidFill>
            <a:miter lim="800000"/>
            <a:headEnd/>
            <a:tailEnd/>
          </a:ln>
          <a:effectLst>
            <a:outerShdw dist="56796" dir="3806097" algn="ctr" rotWithShape="0">
              <a:schemeClr val="bg1"/>
            </a:outerShdw>
          </a:effectLst>
        </p:spPr>
        <p:txBody>
          <a:bodyPr wrap="none" anchor="ctr"/>
          <a:lstStyle/>
          <a:p>
            <a:pPr algn="ctr">
              <a:defRPr/>
            </a:pPr>
            <a:r>
              <a:rPr lang="en-US" b="1" dirty="0">
                <a:solidFill>
                  <a:srgbClr val="FFFFFF"/>
                </a:solidFill>
                <a:latin typeface="Times New Roman" pitchFamily="18" charset="0"/>
                <a:cs typeface="Times New Roman" pitchFamily="18" charset="0"/>
              </a:rPr>
              <a:t>Cao </a:t>
            </a:r>
            <a:r>
              <a:rPr lang="en-US" b="1" dirty="0" err="1">
                <a:solidFill>
                  <a:srgbClr val="FFFFFF"/>
                </a:solidFill>
                <a:latin typeface="Times New Roman" pitchFamily="18" charset="0"/>
                <a:cs typeface="Times New Roman" pitchFamily="18" charset="0"/>
              </a:rPr>
              <a:t>Bằng</a:t>
            </a:r>
            <a:endParaRPr lang="en-US" b="1" dirty="0">
              <a:solidFill>
                <a:srgbClr val="FFFFFF"/>
              </a:solidFill>
              <a:latin typeface="Times New Roman" pitchFamily="18" charset="0"/>
              <a:cs typeface="Times New Roman" pitchFamily="18" charset="0"/>
            </a:endParaRPr>
          </a:p>
        </p:txBody>
      </p:sp>
      <p:pic>
        <p:nvPicPr>
          <p:cNvPr id="20" name="Picture 19" descr="PIC_0003"/>
          <p:cNvPicPr>
            <a:picLocks noChangeAspect="1" noChangeArrowheads="1"/>
          </p:cNvPicPr>
          <p:nvPr/>
        </p:nvPicPr>
        <p:blipFill>
          <a:blip r:embed="rId6"/>
          <a:srcRect/>
          <a:stretch>
            <a:fillRect/>
          </a:stretch>
        </p:blipFill>
        <p:spPr bwMode="auto">
          <a:xfrm>
            <a:off x="2133600" y="2571750"/>
            <a:ext cx="5715000" cy="4286250"/>
          </a:xfrm>
          <a:prstGeom prst="rect">
            <a:avLst/>
          </a:prstGeom>
          <a:noFill/>
          <a:ln w="9525">
            <a:noFill/>
            <a:miter lim="800000"/>
            <a:headEnd/>
            <a:tailEnd/>
          </a:ln>
        </p:spPr>
      </p:pic>
      <p:pic>
        <p:nvPicPr>
          <p:cNvPr id="22" name="Kim Dong - Top ca (www.YeuCaHat.com).wma">
            <a:hlinkClick r:id="" action="ppaction://media"/>
          </p:cNvPr>
          <p:cNvPicPr>
            <a:picLocks noRot="1" noChangeAspect="1"/>
          </p:cNvPicPr>
          <p:nvPr>
            <a:audioFile r:link="rId1"/>
          </p:nvPr>
        </p:nvPicPr>
        <p:blipFill>
          <a:blip r:embed="rId7"/>
          <a:srcRect/>
          <a:stretch>
            <a:fillRect/>
          </a:stretch>
        </p:blipFill>
        <p:spPr bwMode="auto">
          <a:xfrm>
            <a:off x="8077200" y="5791200"/>
            <a:ext cx="762000" cy="762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fade">
                                      <p:cBhvr>
                                        <p:cTn id="7" dur="770" decel="100000"/>
                                        <p:tgtEl>
                                          <p:spTgt spid="119811"/>
                                        </p:tgtEl>
                                      </p:cBhvr>
                                    </p:animEffect>
                                    <p:animScale>
                                      <p:cBhvr>
                                        <p:cTn id="8" dur="770" decel="100000"/>
                                        <p:tgtEl>
                                          <p:spTgt spid="119811"/>
                                        </p:tgtEl>
                                      </p:cBhvr>
                                      <p:from x="10000" y="10000"/>
                                      <p:to x="200000" y="450000"/>
                                    </p:animScale>
                                    <p:animScale>
                                      <p:cBhvr>
                                        <p:cTn id="9" dur="1230" accel="100000" fill="hold">
                                          <p:stCondLst>
                                            <p:cond delay="770"/>
                                          </p:stCondLst>
                                        </p:cTn>
                                        <p:tgtEl>
                                          <p:spTgt spid="119811"/>
                                        </p:tgtEl>
                                      </p:cBhvr>
                                      <p:from x="200000" y="450000"/>
                                      <p:to x="100000" y="100000"/>
                                    </p:animScale>
                                    <p:set>
                                      <p:cBhvr>
                                        <p:cTn id="10" dur="770" fill="hold"/>
                                        <p:tgtEl>
                                          <p:spTgt spid="119811"/>
                                        </p:tgtEl>
                                        <p:attrNameLst>
                                          <p:attrName>ppt_x</p:attrName>
                                        </p:attrNameLst>
                                      </p:cBhvr>
                                      <p:to>
                                        <p:strVal val="(0.5)"/>
                                      </p:to>
                                    </p:set>
                                    <p:anim from="(0.5)" to="(#ppt_x)" calcmode="lin" valueType="num">
                                      <p:cBhvr>
                                        <p:cTn id="11" dur="1230" accel="100000" fill="hold">
                                          <p:stCondLst>
                                            <p:cond delay="770"/>
                                          </p:stCondLst>
                                        </p:cTn>
                                        <p:tgtEl>
                                          <p:spTgt spid="119811"/>
                                        </p:tgtEl>
                                        <p:attrNameLst>
                                          <p:attrName>ppt_x</p:attrName>
                                        </p:attrNameLst>
                                      </p:cBhvr>
                                    </p:anim>
                                    <p:set>
                                      <p:cBhvr>
                                        <p:cTn id="12" dur="770" fill="hold"/>
                                        <p:tgtEl>
                                          <p:spTgt spid="119811"/>
                                        </p:tgtEl>
                                        <p:attrNameLst>
                                          <p:attrName>ppt_y</p:attrName>
                                        </p:attrNameLst>
                                      </p:cBhvr>
                                      <p:to>
                                        <p:strVal val="(#ppt_y+0.4)"/>
                                      </p:to>
                                    </p:set>
                                    <p:anim from="(#ppt_y+0.4)" to="(#ppt_y)" calcmode="lin" valueType="num">
                                      <p:cBhvr>
                                        <p:cTn id="13" dur="1230" accel="100000" fill="hold">
                                          <p:stCondLst>
                                            <p:cond delay="770"/>
                                          </p:stCondLst>
                                        </p:cTn>
                                        <p:tgtEl>
                                          <p:spTgt spid="119811"/>
                                        </p:tgtEl>
                                        <p:attrNameLst>
                                          <p:attrName>ppt_y</p:attrName>
                                        </p:attrNameLst>
                                      </p:cBhvr>
                                    </p:anim>
                                  </p:childTnLst>
                                </p:cTn>
                              </p:par>
                              <p:par>
                                <p:cTn id="14" presetID="2" presetClass="entr" presetSubtype="4" fill="hold" grpId="0" nodeType="withEffect">
                                  <p:stCondLst>
                                    <p:cond delay="0"/>
                                  </p:stCondLst>
                                  <p:childTnLst>
                                    <p:set>
                                      <p:cBhvr>
                                        <p:cTn id="15" dur="1" fill="hold">
                                          <p:stCondLst>
                                            <p:cond delay="0"/>
                                          </p:stCondLst>
                                        </p:cTn>
                                        <p:tgtEl>
                                          <p:spTgt spid="119812"/>
                                        </p:tgtEl>
                                        <p:attrNameLst>
                                          <p:attrName>style.visibility</p:attrName>
                                        </p:attrNameLst>
                                      </p:cBhvr>
                                      <p:to>
                                        <p:strVal val="visible"/>
                                      </p:to>
                                    </p:set>
                                    <p:anim calcmode="lin" valueType="num">
                                      <p:cBhvr additive="base">
                                        <p:cTn id="16" dur="2000" fill="hold"/>
                                        <p:tgtEl>
                                          <p:spTgt spid="119812"/>
                                        </p:tgtEl>
                                        <p:attrNameLst>
                                          <p:attrName>ppt_x</p:attrName>
                                        </p:attrNameLst>
                                      </p:cBhvr>
                                      <p:tavLst>
                                        <p:tav tm="0">
                                          <p:val>
                                            <p:strVal val="#ppt_x"/>
                                          </p:val>
                                        </p:tav>
                                        <p:tav tm="100000">
                                          <p:val>
                                            <p:strVal val="#ppt_x"/>
                                          </p:val>
                                        </p:tav>
                                      </p:tavLst>
                                    </p:anim>
                                    <p:anim calcmode="lin" valueType="num">
                                      <p:cBhvr additive="base">
                                        <p:cTn id="17" dur="2000" fill="hold"/>
                                        <p:tgtEl>
                                          <p:spTgt spid="119812"/>
                                        </p:tgtEl>
                                        <p:attrNameLst>
                                          <p:attrName>ppt_y</p:attrName>
                                        </p:attrNameLst>
                                      </p:cBhvr>
                                      <p:tavLst>
                                        <p:tav tm="0">
                                          <p:val>
                                            <p:strVal val="1+#ppt_h/2"/>
                                          </p:val>
                                        </p:tav>
                                        <p:tav tm="100000">
                                          <p:val>
                                            <p:strVal val="#ppt_y"/>
                                          </p:val>
                                        </p:tav>
                                      </p:tavLst>
                                    </p:anim>
                                  </p:childTnLst>
                                </p:cTn>
                              </p:par>
                              <p:par>
                                <p:cTn id="18" presetID="8"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amond(in)">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31"/>
                                        </p:tgtEl>
                                        <p:attrNameLst>
                                          <p:attrName>style.visibility</p:attrName>
                                        </p:attrNameLst>
                                      </p:cBhvr>
                                      <p:to>
                                        <p:strVal val="visible"/>
                                      </p:to>
                                    </p:set>
                                    <p:anim calcmode="lin" valueType="num">
                                      <p:cBhvr additive="base">
                                        <p:cTn id="25" dur="1000" fill="hold"/>
                                        <p:tgtEl>
                                          <p:spTgt spid="119831"/>
                                        </p:tgtEl>
                                        <p:attrNameLst>
                                          <p:attrName>ppt_x</p:attrName>
                                        </p:attrNameLst>
                                      </p:cBhvr>
                                      <p:tavLst>
                                        <p:tav tm="0">
                                          <p:val>
                                            <p:strVal val="0-#ppt_w/2"/>
                                          </p:val>
                                        </p:tav>
                                        <p:tav tm="100000">
                                          <p:val>
                                            <p:strVal val="#ppt_x"/>
                                          </p:val>
                                        </p:tav>
                                      </p:tavLst>
                                    </p:anim>
                                    <p:anim calcmode="lin" valueType="num">
                                      <p:cBhvr additive="base">
                                        <p:cTn id="26" dur="1000" fill="hold"/>
                                        <p:tgtEl>
                                          <p:spTgt spid="119831"/>
                                        </p:tgtEl>
                                        <p:attrNameLst>
                                          <p:attrName>ppt_y</p:attrName>
                                        </p:attrNameLst>
                                      </p:cBhvr>
                                      <p:tavLst>
                                        <p:tav tm="0">
                                          <p:val>
                                            <p:strVal val="#ppt_y"/>
                                          </p:val>
                                        </p:tav>
                                        <p:tav tm="100000">
                                          <p:val>
                                            <p:strVal val="#ppt_y"/>
                                          </p:val>
                                        </p:tav>
                                      </p:tavLst>
                                    </p:anim>
                                  </p:childTnLst>
                                </p:cTn>
                              </p:par>
                              <p:par>
                                <p:cTn id="27" presetID="21" presetClass="entr" presetSubtype="4" repeatCount="indefinite" fill="hold" grpId="0" nodeType="withEffect">
                                  <p:stCondLst>
                                    <p:cond delay="0"/>
                                  </p:stCondLst>
                                  <p:childTnLst>
                                    <p:set>
                                      <p:cBhvr>
                                        <p:cTn id="28" dur="1" fill="hold">
                                          <p:stCondLst>
                                            <p:cond delay="0"/>
                                          </p:stCondLst>
                                        </p:cTn>
                                        <p:tgtEl>
                                          <p:spTgt spid="119830"/>
                                        </p:tgtEl>
                                        <p:attrNameLst>
                                          <p:attrName>style.visibility</p:attrName>
                                        </p:attrNameLst>
                                      </p:cBhvr>
                                      <p:to>
                                        <p:strVal val="visible"/>
                                      </p:to>
                                    </p:set>
                                    <p:animEffect transition="in" filter="wheel(4)">
                                      <p:cBhvr>
                                        <p:cTn id="29" dur="1000"/>
                                        <p:tgtEl>
                                          <p:spTgt spid="119830"/>
                                        </p:tgtEl>
                                      </p:cBhvr>
                                    </p:animEffect>
                                  </p:childTnLst>
                                </p:cTn>
                              </p:par>
                              <p:par>
                                <p:cTn id="30" presetID="8" presetClass="entr" presetSubtype="16" fill="hold" nodeType="withEffect">
                                  <p:stCondLst>
                                    <p:cond delay="0"/>
                                  </p:stCondLst>
                                  <p:childTnLst>
                                    <p:set>
                                      <p:cBhvr>
                                        <p:cTn id="31" dur="1" fill="hold">
                                          <p:stCondLst>
                                            <p:cond delay="0"/>
                                          </p:stCondLst>
                                        </p:cTn>
                                        <p:tgtEl>
                                          <p:spTgt spid="119829"/>
                                        </p:tgtEl>
                                        <p:attrNameLst>
                                          <p:attrName>style.visibility</p:attrName>
                                        </p:attrNameLst>
                                      </p:cBhvr>
                                      <p:to>
                                        <p:strVal val="visible"/>
                                      </p:to>
                                    </p:set>
                                    <p:animEffect transition="in" filter="diamond(in)">
                                      <p:cBhvr>
                                        <p:cTn id="32" dur="2000"/>
                                        <p:tgtEl>
                                          <p:spTgt spid="1198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10)">
                                      <p:cBhvr>
                                        <p:cTn id="37" dur="73264" fill="hold"/>
                                        <p:tgtEl>
                                          <p:spTgt spid="22"/>
                                        </p:tgtEl>
                                      </p:cBhvr>
                                    </p:cmd>
                                  </p:childTnLst>
                                </p:cTn>
                              </p:par>
                            </p:childTnLst>
                          </p:cTn>
                        </p:par>
                      </p:childTnLst>
                    </p:cTn>
                  </p:par>
                </p:childTnLst>
              </p:cTn>
              <p:nextCondLst>
                <p:cond evt="onClick" delay="0">
                  <p:tgtEl>
                    <p:spTgt spid="22"/>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119811" grpId="0"/>
      <p:bldP spid="119812" grpId="0"/>
      <p:bldP spid="119830" grpId="0" animBg="1"/>
      <p:bldP spid="1198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01625" y="0"/>
            <a:ext cx="8842375" cy="6629400"/>
          </a:xfrm>
        </p:spPr>
        <p:txBody>
          <a:bodyPr/>
          <a:lstStyle/>
          <a:p>
            <a:pPr algn="ctr" eaLnBrk="1" hangingPunct="1">
              <a:buFont typeface="Wingdings" pitchFamily="2" charset="2"/>
              <a:buNone/>
            </a:pPr>
            <a:endParaRPr lang="en-US" sz="2800" dirty="0" smtClean="0">
              <a:latin typeface="Times New Roman" pitchFamily="18" charset="0"/>
              <a:cs typeface="Times New Roman" pitchFamily="18" charset="0"/>
            </a:endParaRPr>
          </a:p>
          <a:p>
            <a:pPr algn="ctr" eaLnBrk="1" hangingPunct="1">
              <a:buFont typeface="Wingdings" pitchFamily="2" charset="2"/>
              <a:buNone/>
            </a:pPr>
            <a:r>
              <a:rPr lang="en-US" u="sng" dirty="0" err="1" smtClean="0">
                <a:latin typeface="Times New Roman" pitchFamily="18" charset="0"/>
                <a:cs typeface="Times New Roman" pitchFamily="18" charset="0"/>
              </a:rPr>
              <a:t>Tập</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đọc</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Kể</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chuyện</a:t>
            </a:r>
            <a:endParaRPr lang="en-US" u="sng" dirty="0" smtClean="0">
              <a:latin typeface="Times New Roman" pitchFamily="18" charset="0"/>
              <a:cs typeface="Times New Roman" pitchFamily="18" charset="0"/>
            </a:endParaRPr>
          </a:p>
          <a:p>
            <a:pPr algn="ctr" eaLnBrk="1" hangingPunct="1">
              <a:buFont typeface="Wingdings" pitchFamily="2" charset="2"/>
              <a:buNone/>
            </a:pPr>
            <a:r>
              <a:rPr lang="en-US" sz="4400" b="1" dirty="0" err="1" smtClean="0">
                <a:solidFill>
                  <a:srgbClr val="FF3300"/>
                </a:solidFill>
                <a:latin typeface="Times New Roman" pitchFamily="18" charset="0"/>
                <a:cs typeface="Times New Roman" pitchFamily="18" charset="0"/>
              </a:rPr>
              <a:t>Người</a:t>
            </a:r>
            <a:r>
              <a:rPr lang="en-US" sz="4400" b="1" dirty="0" smtClean="0">
                <a:solidFill>
                  <a:srgbClr val="FF3300"/>
                </a:solidFill>
                <a:latin typeface="Times New Roman" pitchFamily="18" charset="0"/>
                <a:cs typeface="Times New Roman" pitchFamily="18" charset="0"/>
              </a:rPr>
              <a:t> </a:t>
            </a:r>
            <a:r>
              <a:rPr lang="en-US" sz="4400" b="1" dirty="0" err="1" smtClean="0">
                <a:solidFill>
                  <a:srgbClr val="FF3300"/>
                </a:solidFill>
                <a:latin typeface="Times New Roman" pitchFamily="18" charset="0"/>
                <a:cs typeface="Times New Roman" pitchFamily="18" charset="0"/>
              </a:rPr>
              <a:t>liên</a:t>
            </a:r>
            <a:r>
              <a:rPr lang="en-US" sz="4400" b="1" dirty="0" smtClean="0">
                <a:solidFill>
                  <a:srgbClr val="FF3300"/>
                </a:solidFill>
                <a:latin typeface="Times New Roman" pitchFamily="18" charset="0"/>
                <a:cs typeface="Times New Roman" pitchFamily="18" charset="0"/>
              </a:rPr>
              <a:t> </a:t>
            </a:r>
            <a:r>
              <a:rPr lang="en-US" sz="4400" b="1" dirty="0" err="1" smtClean="0">
                <a:solidFill>
                  <a:srgbClr val="FF3300"/>
                </a:solidFill>
                <a:latin typeface="Times New Roman" pitchFamily="18" charset="0"/>
                <a:cs typeface="Times New Roman" pitchFamily="18" charset="0"/>
              </a:rPr>
              <a:t>lạc</a:t>
            </a:r>
            <a:r>
              <a:rPr lang="en-US" sz="4400" b="1" dirty="0" smtClean="0">
                <a:solidFill>
                  <a:srgbClr val="FF3300"/>
                </a:solidFill>
                <a:latin typeface="Times New Roman" pitchFamily="18" charset="0"/>
                <a:cs typeface="Times New Roman" pitchFamily="18" charset="0"/>
              </a:rPr>
              <a:t> </a:t>
            </a:r>
            <a:r>
              <a:rPr lang="en-US" sz="4400" b="1" dirty="0" err="1" smtClean="0">
                <a:solidFill>
                  <a:srgbClr val="FF3300"/>
                </a:solidFill>
                <a:latin typeface="Times New Roman" pitchFamily="18" charset="0"/>
                <a:cs typeface="Times New Roman" pitchFamily="18" charset="0"/>
              </a:rPr>
              <a:t>nhỏ</a:t>
            </a:r>
            <a:endParaRPr lang="en-US" sz="4400" b="1" dirty="0" smtClean="0">
              <a:solidFill>
                <a:srgbClr val="FF3300"/>
              </a:solidFill>
              <a:latin typeface="Times New Roman" pitchFamily="18" charset="0"/>
              <a:cs typeface="Times New Roman" pitchFamily="18" charset="0"/>
            </a:endParaRPr>
          </a:p>
          <a:p>
            <a:pPr eaLnBrk="1" hangingPunct="1">
              <a:buFontTx/>
              <a:buNone/>
            </a:pPr>
            <a:r>
              <a:rPr lang="en-US" sz="2800" i="1" dirty="0" smtClean="0">
                <a:solidFill>
                  <a:srgbClr val="0000FF"/>
                </a:solidFill>
                <a:latin typeface="Times New Roman" pitchFamily="18" charset="0"/>
                <a:cs typeface="Times New Roman" pitchFamily="18" charset="0"/>
              </a:rPr>
              <a:t>                                               </a:t>
            </a:r>
            <a:endParaRPr lang="en-US" sz="2000" i="1" dirty="0" smtClean="0">
              <a:solidFill>
                <a:srgbClr val="0000FF"/>
              </a:solidFill>
              <a:latin typeface="Times New Roman" pitchFamily="18" charset="0"/>
              <a:cs typeface="Times New Roman" pitchFamily="18" charset="0"/>
            </a:endParaRPr>
          </a:p>
        </p:txBody>
      </p:sp>
      <p:sp>
        <p:nvSpPr>
          <p:cNvPr id="8195" name="Rectangle 26"/>
          <p:cNvSpPr>
            <a:spLocks noChangeArrowheads="1"/>
          </p:cNvSpPr>
          <p:nvPr/>
        </p:nvSpPr>
        <p:spPr bwMode="auto">
          <a:xfrm>
            <a:off x="685800" y="1981200"/>
            <a:ext cx="2743200" cy="533400"/>
          </a:xfrm>
          <a:prstGeom prst="rect">
            <a:avLst/>
          </a:prstGeom>
          <a:solidFill>
            <a:schemeClr val="bg1"/>
          </a:solidFill>
          <a:ln w="9525">
            <a:solidFill>
              <a:schemeClr val="bg1"/>
            </a:solidFill>
            <a:miter lim="800000"/>
            <a:headEnd/>
            <a:tailEnd/>
          </a:ln>
        </p:spPr>
        <p:txBody>
          <a:bodyPr wrap="none" anchor="ctr"/>
          <a:lstStyle/>
          <a:p>
            <a:pPr algn="ctr"/>
            <a:r>
              <a:rPr lang="en-US" sz="3200" b="1" u="sng">
                <a:solidFill>
                  <a:srgbClr val="0000FF"/>
                </a:solidFill>
                <a:latin typeface="Times New Roman" pitchFamily="18" charset="0"/>
                <a:cs typeface="Times New Roman" pitchFamily="18" charset="0"/>
              </a:rPr>
              <a:t>Luyện đọc</a:t>
            </a:r>
          </a:p>
        </p:txBody>
      </p:sp>
      <p:sp>
        <p:nvSpPr>
          <p:cNvPr id="8196" name="Rectangle 27"/>
          <p:cNvSpPr>
            <a:spLocks noChangeArrowheads="1"/>
          </p:cNvSpPr>
          <p:nvPr/>
        </p:nvSpPr>
        <p:spPr bwMode="auto">
          <a:xfrm>
            <a:off x="5791200" y="1905000"/>
            <a:ext cx="2743200" cy="533400"/>
          </a:xfrm>
          <a:prstGeom prst="rect">
            <a:avLst/>
          </a:prstGeom>
          <a:solidFill>
            <a:schemeClr val="bg1"/>
          </a:solidFill>
          <a:ln w="9525">
            <a:solidFill>
              <a:schemeClr val="bg1"/>
            </a:solidFill>
            <a:miter lim="800000"/>
            <a:headEnd/>
            <a:tailEnd/>
          </a:ln>
        </p:spPr>
        <p:txBody>
          <a:bodyPr wrap="none" anchor="ctr"/>
          <a:lstStyle/>
          <a:p>
            <a:pPr algn="ctr"/>
            <a:r>
              <a:rPr lang="en-US" sz="3200" b="1" u="sng">
                <a:solidFill>
                  <a:srgbClr val="0000FF"/>
                </a:solidFill>
                <a:latin typeface="Times New Roman" pitchFamily="18" charset="0"/>
                <a:cs typeface="Times New Roman" pitchFamily="18" charset="0"/>
              </a:rPr>
              <a:t>Tìm hiểu bài</a:t>
            </a:r>
          </a:p>
        </p:txBody>
      </p:sp>
      <p:sp>
        <p:nvSpPr>
          <p:cNvPr id="8197" name="Line 30"/>
          <p:cNvSpPr>
            <a:spLocks noChangeShapeType="1"/>
          </p:cNvSpPr>
          <p:nvPr/>
        </p:nvSpPr>
        <p:spPr bwMode="auto">
          <a:xfrm>
            <a:off x="5562600" y="2209800"/>
            <a:ext cx="0" cy="3048000"/>
          </a:xfrm>
          <a:prstGeom prst="line">
            <a:avLst/>
          </a:prstGeom>
          <a:noFill/>
          <a:ln w="28575">
            <a:solidFill>
              <a:srgbClr val="0000FF"/>
            </a:solidFill>
            <a:round/>
            <a:headEnd/>
            <a:tailEnd/>
          </a:ln>
        </p:spPr>
        <p:txBody>
          <a:bodyPr/>
          <a:lstStyle/>
          <a:p>
            <a:endParaRPr lang="en-US"/>
          </a:p>
        </p:txBody>
      </p:sp>
      <p:sp>
        <p:nvSpPr>
          <p:cNvPr id="8198" name="Rectangle 51"/>
          <p:cNvSpPr>
            <a:spLocks noChangeArrowheads="1"/>
          </p:cNvSpPr>
          <p:nvPr/>
        </p:nvSpPr>
        <p:spPr bwMode="auto">
          <a:xfrm>
            <a:off x="-227013" y="2727325"/>
            <a:ext cx="2103438" cy="381000"/>
          </a:xfrm>
          <a:prstGeom prst="rect">
            <a:avLst/>
          </a:prstGeom>
          <a:solidFill>
            <a:schemeClr val="bg1"/>
          </a:solidFill>
          <a:ln w="9525">
            <a:solidFill>
              <a:schemeClr val="bg1"/>
            </a:solidFill>
            <a:miter lim="800000"/>
            <a:headEnd/>
            <a:tailEnd/>
          </a:ln>
        </p:spPr>
        <p:txBody>
          <a:bodyPr wrap="none" anchor="ctr"/>
          <a:lstStyle/>
          <a:p>
            <a:pPr algn="ctr"/>
            <a:r>
              <a:rPr lang="en-US" sz="4400" b="1">
                <a:solidFill>
                  <a:srgbClr val="009900"/>
                </a:solidFill>
                <a:latin typeface="Times New Roman" pitchFamily="18" charset="0"/>
                <a:cs typeface="Times New Roman" pitchFamily="18" charset="0"/>
              </a:rPr>
              <a:t>b</a:t>
            </a:r>
            <a:r>
              <a:rPr lang="en-US" sz="4400" b="1">
                <a:solidFill>
                  <a:srgbClr val="FF0000"/>
                </a:solidFill>
                <a:latin typeface="Times New Roman" pitchFamily="18" charset="0"/>
                <a:cs typeface="Times New Roman" pitchFamily="18" charset="0"/>
              </a:rPr>
              <a:t>ợt</a:t>
            </a:r>
          </a:p>
        </p:txBody>
      </p:sp>
      <p:sp>
        <p:nvSpPr>
          <p:cNvPr id="8199" name="Rectangle 52"/>
          <p:cNvSpPr>
            <a:spLocks noChangeArrowheads="1"/>
          </p:cNvSpPr>
          <p:nvPr/>
        </p:nvSpPr>
        <p:spPr bwMode="auto">
          <a:xfrm>
            <a:off x="3048000" y="3124200"/>
            <a:ext cx="1447800" cy="533400"/>
          </a:xfrm>
          <a:prstGeom prst="rect">
            <a:avLst/>
          </a:prstGeom>
          <a:solidFill>
            <a:schemeClr val="bg1"/>
          </a:solidFill>
          <a:ln w="9525">
            <a:solidFill>
              <a:schemeClr val="bg1"/>
            </a:solidFill>
            <a:miter lim="800000"/>
            <a:headEnd/>
            <a:tailEnd/>
          </a:ln>
        </p:spPr>
        <p:txBody>
          <a:bodyPr wrap="none" anchor="ctr"/>
          <a:lstStyle/>
          <a:p>
            <a:endParaRPr lang="en-US" sz="3600">
              <a:latin typeface="Times New Roman" pitchFamily="18" charset="0"/>
              <a:cs typeface="Times New Roman" pitchFamily="18" charset="0"/>
            </a:endParaRPr>
          </a:p>
        </p:txBody>
      </p:sp>
      <p:sp>
        <p:nvSpPr>
          <p:cNvPr id="8200" name="Rectangle 53"/>
          <p:cNvSpPr>
            <a:spLocks noChangeArrowheads="1"/>
          </p:cNvSpPr>
          <p:nvPr/>
        </p:nvSpPr>
        <p:spPr bwMode="auto">
          <a:xfrm>
            <a:off x="1011238" y="3597275"/>
            <a:ext cx="1600200" cy="457200"/>
          </a:xfrm>
          <a:prstGeom prst="rect">
            <a:avLst/>
          </a:prstGeom>
          <a:solidFill>
            <a:schemeClr val="bg1"/>
          </a:solidFill>
          <a:ln w="9525">
            <a:solidFill>
              <a:schemeClr val="bg1"/>
            </a:solidFill>
            <a:miter lim="800000"/>
            <a:headEnd/>
            <a:tailEnd/>
          </a:ln>
        </p:spPr>
        <p:txBody>
          <a:bodyPr wrap="none" anchor="ctr"/>
          <a:lstStyle/>
          <a:p>
            <a:pPr algn="ctr"/>
            <a:r>
              <a:rPr lang="en-US" sz="4400" b="1">
                <a:solidFill>
                  <a:srgbClr val="009900"/>
                </a:solidFill>
                <a:latin typeface="Times New Roman" pitchFamily="18" charset="0"/>
                <a:cs typeface="Times New Roman" pitchFamily="18" charset="0"/>
              </a:rPr>
              <a:t>l</a:t>
            </a:r>
            <a:r>
              <a:rPr lang="en-US" sz="4400" b="1">
                <a:solidFill>
                  <a:srgbClr val="FF0000"/>
                </a:solidFill>
                <a:latin typeface="Times New Roman" pitchFamily="18" charset="0"/>
                <a:cs typeface="Times New Roman" pitchFamily="18" charset="0"/>
              </a:rPr>
              <a:t>ững</a:t>
            </a:r>
            <a:r>
              <a:rPr lang="en-US" sz="4400" b="1">
                <a:solidFill>
                  <a:srgbClr val="009900"/>
                </a:solidFill>
                <a:latin typeface="Times New Roman" pitchFamily="18" charset="0"/>
                <a:cs typeface="Times New Roman" pitchFamily="18" charset="0"/>
              </a:rPr>
              <a:t> th</a:t>
            </a:r>
            <a:r>
              <a:rPr lang="en-US" sz="4400" b="1">
                <a:solidFill>
                  <a:srgbClr val="FF0000"/>
                </a:solidFill>
                <a:latin typeface="Times New Roman" pitchFamily="18" charset="0"/>
                <a:cs typeface="Times New Roman" pitchFamily="18" charset="0"/>
              </a:rPr>
              <a:t>ững</a:t>
            </a:r>
          </a:p>
        </p:txBody>
      </p:sp>
      <p:sp>
        <p:nvSpPr>
          <p:cNvPr id="8201" name="Rectangle 57"/>
          <p:cNvSpPr>
            <a:spLocks noChangeArrowheads="1"/>
          </p:cNvSpPr>
          <p:nvPr/>
        </p:nvSpPr>
        <p:spPr bwMode="auto">
          <a:xfrm>
            <a:off x="858838" y="4495800"/>
            <a:ext cx="1905000" cy="457200"/>
          </a:xfrm>
          <a:prstGeom prst="rect">
            <a:avLst/>
          </a:prstGeom>
          <a:solidFill>
            <a:schemeClr val="bg1"/>
          </a:solidFill>
          <a:ln w="9525">
            <a:solidFill>
              <a:schemeClr val="bg1"/>
            </a:solidFill>
            <a:miter lim="800000"/>
            <a:headEnd/>
            <a:tailEnd/>
          </a:ln>
        </p:spPr>
        <p:txBody>
          <a:bodyPr wrap="none" anchor="ctr"/>
          <a:lstStyle/>
          <a:p>
            <a:pPr algn="ctr"/>
            <a:r>
              <a:rPr lang="en-US" sz="4400" b="1">
                <a:solidFill>
                  <a:srgbClr val="009900"/>
                </a:solidFill>
                <a:latin typeface="Times New Roman" pitchFamily="18" charset="0"/>
                <a:cs typeface="Times New Roman" pitchFamily="18" charset="0"/>
              </a:rPr>
              <a:t>th</a:t>
            </a:r>
            <a:r>
              <a:rPr lang="en-US" sz="4400" b="1">
                <a:solidFill>
                  <a:srgbClr val="FF0000"/>
                </a:solidFill>
                <a:latin typeface="Times New Roman" pitchFamily="18" charset="0"/>
                <a:cs typeface="Times New Roman" pitchFamily="18" charset="0"/>
              </a:rPr>
              <a:t>ong</a:t>
            </a:r>
            <a:r>
              <a:rPr lang="en-US" sz="4400" b="1">
                <a:solidFill>
                  <a:srgbClr val="009900"/>
                </a:solidFill>
                <a:latin typeface="Times New Roman" pitchFamily="18" charset="0"/>
                <a:cs typeface="Times New Roman" pitchFamily="18" charset="0"/>
              </a:rPr>
              <a:t> manh</a:t>
            </a:r>
            <a:endParaRPr lang="en-US" sz="4400" b="1">
              <a:solidFill>
                <a:srgbClr val="FF0000"/>
              </a:solidFill>
              <a:latin typeface="Times New Roman" pitchFamily="18" charset="0"/>
              <a:cs typeface="Times New Roman" pitchFamily="18" charset="0"/>
            </a:endParaRPr>
          </a:p>
        </p:txBody>
      </p:sp>
      <p:sp>
        <p:nvSpPr>
          <p:cNvPr id="26" name="Rectangle 25"/>
          <p:cNvSpPr/>
          <p:nvPr/>
        </p:nvSpPr>
        <p:spPr>
          <a:xfrm>
            <a:off x="0" y="0"/>
            <a:ext cx="9144000" cy="6858000"/>
          </a:xfrm>
          <a:prstGeom prst="rect">
            <a:avLst/>
          </a:prstGeom>
          <a:noFill/>
          <a:ln>
            <a:solidFill>
              <a:srgbClr val="0070C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5" name="Picture 8" descr="blumen-pflanzen051"/>
          <p:cNvPicPr>
            <a:picLocks noChangeAspect="1" noChangeArrowheads="1" noCrop="1"/>
          </p:cNvPicPr>
          <p:nvPr/>
        </p:nvPicPr>
        <p:blipFill>
          <a:blip r:embed="rId2"/>
          <a:srcRect/>
          <a:stretch>
            <a:fillRect/>
          </a:stretch>
        </p:blipFill>
        <p:spPr bwMode="auto">
          <a:xfrm flipH="1">
            <a:off x="8001000" y="0"/>
            <a:ext cx="1143000" cy="1143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amond(in)">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diamond(in)">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diamond(in)">
                                      <p:cBhvr>
                                        <p:cTn id="1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200" grpId="0" animBg="1"/>
      <p:bldP spid="82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01625" y="0"/>
            <a:ext cx="8842375" cy="6629400"/>
          </a:xfrm>
        </p:spPr>
        <p:txBody>
          <a:bodyPr/>
          <a:lstStyle/>
          <a:p>
            <a:pPr algn="ctr" eaLnBrk="1" hangingPunct="1">
              <a:buFont typeface="Wingdings" pitchFamily="2" charset="2"/>
              <a:buNone/>
            </a:pPr>
            <a:endParaRPr lang="en-US" sz="2400" i="1" dirty="0" smtClean="0">
              <a:latin typeface="Times New Roman" pitchFamily="18" charset="0"/>
              <a:cs typeface="Times New Roman" pitchFamily="18" charset="0"/>
            </a:endParaRPr>
          </a:p>
          <a:p>
            <a:pPr algn="ctr" eaLnBrk="1" hangingPunct="1">
              <a:buFont typeface="Wingdings" pitchFamily="2" charset="2"/>
              <a:buNone/>
            </a:pPr>
            <a:r>
              <a:rPr lang="en-US" sz="2800" u="sng" dirty="0" err="1" smtClean="0">
                <a:latin typeface="Times New Roman" pitchFamily="18" charset="0"/>
                <a:cs typeface="Times New Roman" pitchFamily="18" charset="0"/>
              </a:rPr>
              <a:t>Tập</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đọc</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Kể</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chuyện</a:t>
            </a:r>
            <a:endParaRPr lang="en-US" sz="2800" u="sng" dirty="0" smtClean="0">
              <a:latin typeface="Times New Roman" pitchFamily="18" charset="0"/>
              <a:cs typeface="Times New Roman" pitchFamily="18" charset="0"/>
            </a:endParaRPr>
          </a:p>
          <a:p>
            <a:pPr algn="ctr" eaLnBrk="1" hangingPunct="1">
              <a:buFont typeface="Wingdings" pitchFamily="2" charset="2"/>
              <a:buNone/>
            </a:pPr>
            <a:r>
              <a:rPr lang="en-US" sz="4000" b="1" dirty="0" err="1" smtClean="0">
                <a:solidFill>
                  <a:srgbClr val="FF3300"/>
                </a:solidFill>
                <a:latin typeface="Times New Roman" pitchFamily="18" charset="0"/>
                <a:cs typeface="Times New Roman" pitchFamily="18" charset="0"/>
              </a:rPr>
              <a:t>Người</a:t>
            </a:r>
            <a:r>
              <a:rPr lang="en-US" sz="4000" b="1" dirty="0" smtClean="0">
                <a:solidFill>
                  <a:srgbClr val="FF3300"/>
                </a:solidFill>
                <a:latin typeface="Times New Roman" pitchFamily="18" charset="0"/>
                <a:cs typeface="Times New Roman" pitchFamily="18" charset="0"/>
              </a:rPr>
              <a:t> </a:t>
            </a:r>
            <a:r>
              <a:rPr lang="en-US" sz="4000" b="1" dirty="0" err="1" smtClean="0">
                <a:solidFill>
                  <a:srgbClr val="FF3300"/>
                </a:solidFill>
                <a:latin typeface="Times New Roman" pitchFamily="18" charset="0"/>
                <a:cs typeface="Times New Roman" pitchFamily="18" charset="0"/>
              </a:rPr>
              <a:t>liên</a:t>
            </a:r>
            <a:r>
              <a:rPr lang="en-US" sz="4000" b="1" dirty="0" smtClean="0">
                <a:solidFill>
                  <a:srgbClr val="FF3300"/>
                </a:solidFill>
                <a:latin typeface="Times New Roman" pitchFamily="18" charset="0"/>
                <a:cs typeface="Times New Roman" pitchFamily="18" charset="0"/>
              </a:rPr>
              <a:t> </a:t>
            </a:r>
            <a:r>
              <a:rPr lang="en-US" sz="4000" b="1" dirty="0" err="1" smtClean="0">
                <a:solidFill>
                  <a:srgbClr val="FF3300"/>
                </a:solidFill>
                <a:latin typeface="Times New Roman" pitchFamily="18" charset="0"/>
                <a:cs typeface="Times New Roman" pitchFamily="18" charset="0"/>
              </a:rPr>
              <a:t>lạc</a:t>
            </a:r>
            <a:r>
              <a:rPr lang="en-US" sz="4000" b="1" dirty="0" smtClean="0">
                <a:solidFill>
                  <a:srgbClr val="FF3300"/>
                </a:solidFill>
                <a:latin typeface="Times New Roman" pitchFamily="18" charset="0"/>
                <a:cs typeface="Times New Roman" pitchFamily="18" charset="0"/>
              </a:rPr>
              <a:t> </a:t>
            </a:r>
            <a:r>
              <a:rPr lang="en-US" sz="4000" b="1" dirty="0" err="1" smtClean="0">
                <a:solidFill>
                  <a:srgbClr val="FF3300"/>
                </a:solidFill>
                <a:latin typeface="Times New Roman" pitchFamily="18" charset="0"/>
                <a:cs typeface="Times New Roman" pitchFamily="18" charset="0"/>
              </a:rPr>
              <a:t>nhỏ</a:t>
            </a:r>
            <a:endParaRPr lang="en-US" sz="4000" b="1" dirty="0" smtClean="0">
              <a:solidFill>
                <a:srgbClr val="FF3300"/>
              </a:solidFill>
              <a:latin typeface="Times New Roman" pitchFamily="18" charset="0"/>
              <a:cs typeface="Times New Roman" pitchFamily="18" charset="0"/>
            </a:endParaRPr>
          </a:p>
          <a:p>
            <a:pPr eaLnBrk="1" hangingPunct="1">
              <a:buFontTx/>
              <a:buNone/>
            </a:pPr>
            <a:r>
              <a:rPr lang="en-US" sz="2800" i="1" dirty="0" smtClean="0">
                <a:solidFill>
                  <a:srgbClr val="0000FF"/>
                </a:solidFill>
                <a:latin typeface="Times New Roman" pitchFamily="18" charset="0"/>
                <a:cs typeface="Times New Roman" pitchFamily="18" charset="0"/>
              </a:rPr>
              <a:t>                                               </a:t>
            </a:r>
            <a:endParaRPr lang="en-US" sz="2000" i="1" dirty="0" smtClean="0">
              <a:solidFill>
                <a:srgbClr val="0000FF"/>
              </a:solidFill>
              <a:latin typeface="Times New Roman" pitchFamily="18" charset="0"/>
              <a:cs typeface="Times New Roman" pitchFamily="18" charset="0"/>
            </a:endParaRPr>
          </a:p>
        </p:txBody>
      </p:sp>
      <p:sp>
        <p:nvSpPr>
          <p:cNvPr id="9219" name="Rectangle 26"/>
          <p:cNvSpPr>
            <a:spLocks noChangeArrowheads="1"/>
          </p:cNvSpPr>
          <p:nvPr/>
        </p:nvSpPr>
        <p:spPr bwMode="auto">
          <a:xfrm>
            <a:off x="685800" y="1981200"/>
            <a:ext cx="2743200" cy="533400"/>
          </a:xfrm>
          <a:prstGeom prst="rect">
            <a:avLst/>
          </a:prstGeom>
          <a:solidFill>
            <a:schemeClr val="bg1"/>
          </a:solidFill>
          <a:ln w="9525">
            <a:solidFill>
              <a:schemeClr val="bg1"/>
            </a:solidFill>
            <a:miter lim="800000"/>
            <a:headEnd/>
            <a:tailEnd/>
          </a:ln>
        </p:spPr>
        <p:txBody>
          <a:bodyPr wrap="none" anchor="ctr"/>
          <a:lstStyle/>
          <a:p>
            <a:pPr algn="ctr"/>
            <a:r>
              <a:rPr lang="en-US" sz="3200" b="1" u="sng">
                <a:solidFill>
                  <a:srgbClr val="0000FF"/>
                </a:solidFill>
                <a:latin typeface="Times New Roman" pitchFamily="18" charset="0"/>
                <a:cs typeface="Times New Roman" pitchFamily="18" charset="0"/>
              </a:rPr>
              <a:t>Luyện đọc</a:t>
            </a:r>
          </a:p>
        </p:txBody>
      </p:sp>
      <p:sp>
        <p:nvSpPr>
          <p:cNvPr id="9220" name="Rectangle 27"/>
          <p:cNvSpPr>
            <a:spLocks noChangeArrowheads="1"/>
          </p:cNvSpPr>
          <p:nvPr/>
        </p:nvSpPr>
        <p:spPr bwMode="auto">
          <a:xfrm>
            <a:off x="5791200" y="1905000"/>
            <a:ext cx="2743200" cy="533400"/>
          </a:xfrm>
          <a:prstGeom prst="rect">
            <a:avLst/>
          </a:prstGeom>
          <a:solidFill>
            <a:schemeClr val="bg1"/>
          </a:solidFill>
          <a:ln w="9525">
            <a:solidFill>
              <a:schemeClr val="bg1"/>
            </a:solidFill>
            <a:miter lim="800000"/>
            <a:headEnd/>
            <a:tailEnd/>
          </a:ln>
        </p:spPr>
        <p:txBody>
          <a:bodyPr wrap="none" anchor="ctr"/>
          <a:lstStyle/>
          <a:p>
            <a:pPr algn="ctr"/>
            <a:r>
              <a:rPr lang="en-US" sz="3200" b="1" u="sng">
                <a:solidFill>
                  <a:srgbClr val="0000FF"/>
                </a:solidFill>
                <a:latin typeface="Times New Roman" pitchFamily="18" charset="0"/>
                <a:cs typeface="Times New Roman" pitchFamily="18" charset="0"/>
              </a:rPr>
              <a:t>Tìm hiểu bài</a:t>
            </a:r>
          </a:p>
        </p:txBody>
      </p:sp>
      <p:sp>
        <p:nvSpPr>
          <p:cNvPr id="9221" name="Line 30"/>
          <p:cNvSpPr>
            <a:spLocks noChangeShapeType="1"/>
          </p:cNvSpPr>
          <p:nvPr/>
        </p:nvSpPr>
        <p:spPr bwMode="auto">
          <a:xfrm>
            <a:off x="4465638" y="2209800"/>
            <a:ext cx="30162" cy="4419600"/>
          </a:xfrm>
          <a:prstGeom prst="line">
            <a:avLst/>
          </a:prstGeom>
          <a:noFill/>
          <a:ln w="28575">
            <a:solidFill>
              <a:srgbClr val="0000FF"/>
            </a:solidFill>
            <a:round/>
            <a:headEnd/>
            <a:tailEnd/>
          </a:ln>
        </p:spPr>
        <p:txBody>
          <a:bodyPr/>
          <a:lstStyle/>
          <a:p>
            <a:endParaRPr lang="en-US"/>
          </a:p>
        </p:txBody>
      </p:sp>
      <p:sp>
        <p:nvSpPr>
          <p:cNvPr id="9222" name="Rectangle 51"/>
          <p:cNvSpPr>
            <a:spLocks noChangeArrowheads="1"/>
          </p:cNvSpPr>
          <p:nvPr/>
        </p:nvSpPr>
        <p:spPr bwMode="auto">
          <a:xfrm>
            <a:off x="-242888" y="2727325"/>
            <a:ext cx="2103438" cy="381000"/>
          </a:xfrm>
          <a:prstGeom prst="rect">
            <a:avLst/>
          </a:prstGeom>
          <a:solidFill>
            <a:schemeClr val="bg1"/>
          </a:solidFill>
          <a:ln w="9525">
            <a:solidFill>
              <a:schemeClr val="bg1"/>
            </a:solidFill>
            <a:miter lim="800000"/>
            <a:headEnd/>
            <a:tailEnd/>
          </a:ln>
        </p:spPr>
        <p:txBody>
          <a:bodyPr wrap="none" anchor="ctr"/>
          <a:lstStyle/>
          <a:p>
            <a:pPr algn="ctr"/>
            <a:r>
              <a:rPr lang="en-US" sz="4400" b="1">
                <a:solidFill>
                  <a:srgbClr val="009900"/>
                </a:solidFill>
                <a:latin typeface="Times New Roman" pitchFamily="18" charset="0"/>
                <a:cs typeface="Times New Roman" pitchFamily="18" charset="0"/>
              </a:rPr>
              <a:t>bợt</a:t>
            </a:r>
          </a:p>
        </p:txBody>
      </p:sp>
      <p:sp>
        <p:nvSpPr>
          <p:cNvPr id="9223" name="Rectangle 53"/>
          <p:cNvSpPr>
            <a:spLocks noChangeArrowheads="1"/>
          </p:cNvSpPr>
          <p:nvPr/>
        </p:nvSpPr>
        <p:spPr bwMode="auto">
          <a:xfrm>
            <a:off x="914400" y="3597275"/>
            <a:ext cx="1600200" cy="457200"/>
          </a:xfrm>
          <a:prstGeom prst="rect">
            <a:avLst/>
          </a:prstGeom>
          <a:solidFill>
            <a:schemeClr val="bg1"/>
          </a:solidFill>
          <a:ln w="9525">
            <a:solidFill>
              <a:schemeClr val="bg1"/>
            </a:solidFill>
            <a:miter lim="800000"/>
            <a:headEnd/>
            <a:tailEnd/>
          </a:ln>
        </p:spPr>
        <p:txBody>
          <a:bodyPr wrap="none" anchor="ctr"/>
          <a:lstStyle/>
          <a:p>
            <a:pPr algn="ctr"/>
            <a:r>
              <a:rPr lang="en-US" sz="4400" b="1">
                <a:solidFill>
                  <a:srgbClr val="009900"/>
                </a:solidFill>
                <a:latin typeface="Times New Roman" pitchFamily="18" charset="0"/>
                <a:cs typeface="Times New Roman" pitchFamily="18" charset="0"/>
              </a:rPr>
              <a:t>lững thững</a:t>
            </a:r>
            <a:endParaRPr lang="en-US" sz="4400" b="1">
              <a:solidFill>
                <a:srgbClr val="FF0000"/>
              </a:solidFill>
              <a:latin typeface="Times New Roman" pitchFamily="18" charset="0"/>
              <a:cs typeface="Times New Roman" pitchFamily="18" charset="0"/>
            </a:endParaRPr>
          </a:p>
        </p:txBody>
      </p:sp>
      <p:sp>
        <p:nvSpPr>
          <p:cNvPr id="9224" name="Rectangle 57"/>
          <p:cNvSpPr>
            <a:spLocks noChangeArrowheads="1"/>
          </p:cNvSpPr>
          <p:nvPr/>
        </p:nvSpPr>
        <p:spPr bwMode="auto">
          <a:xfrm>
            <a:off x="762000" y="4495800"/>
            <a:ext cx="1905000" cy="457200"/>
          </a:xfrm>
          <a:prstGeom prst="rect">
            <a:avLst/>
          </a:prstGeom>
          <a:solidFill>
            <a:schemeClr val="bg1"/>
          </a:solidFill>
          <a:ln w="9525">
            <a:solidFill>
              <a:schemeClr val="bg1"/>
            </a:solidFill>
            <a:miter lim="800000"/>
            <a:headEnd/>
            <a:tailEnd/>
          </a:ln>
        </p:spPr>
        <p:txBody>
          <a:bodyPr wrap="none" anchor="ctr"/>
          <a:lstStyle/>
          <a:p>
            <a:pPr algn="ctr"/>
            <a:r>
              <a:rPr lang="en-US" sz="4400" b="1">
                <a:solidFill>
                  <a:srgbClr val="009900"/>
                </a:solidFill>
                <a:latin typeface="Times New Roman" pitchFamily="18" charset="0"/>
                <a:cs typeface="Times New Roman" pitchFamily="18" charset="0"/>
              </a:rPr>
              <a:t>thong manh</a:t>
            </a:r>
            <a:endParaRPr lang="en-US" sz="4400" b="1">
              <a:solidFill>
                <a:srgbClr val="FF0000"/>
              </a:solidFill>
              <a:latin typeface="Times New Roman" pitchFamily="18" charset="0"/>
              <a:cs typeface="Times New Roman" pitchFamily="18" charset="0"/>
            </a:endParaRPr>
          </a:p>
        </p:txBody>
      </p:sp>
      <p:sp>
        <p:nvSpPr>
          <p:cNvPr id="37" name="Rectangle 57"/>
          <p:cNvSpPr>
            <a:spLocks noChangeArrowheads="1"/>
          </p:cNvSpPr>
          <p:nvPr/>
        </p:nvSpPr>
        <p:spPr bwMode="auto">
          <a:xfrm>
            <a:off x="5486400" y="2408238"/>
            <a:ext cx="1905000" cy="533400"/>
          </a:xfrm>
          <a:prstGeom prst="rect">
            <a:avLst/>
          </a:prstGeom>
          <a:solidFill>
            <a:schemeClr val="bg1"/>
          </a:solidFill>
          <a:ln w="9525">
            <a:solidFill>
              <a:schemeClr val="bg1"/>
            </a:solidFill>
            <a:miter lim="800000"/>
            <a:headEnd/>
            <a:tailEnd/>
          </a:ln>
        </p:spPr>
        <p:txBody>
          <a:bodyPr wrap="none" anchor="ctr"/>
          <a:lstStyle/>
          <a:p>
            <a:pPr algn="ctr"/>
            <a:r>
              <a:rPr lang="en-US" sz="3600" b="1">
                <a:solidFill>
                  <a:srgbClr val="009900"/>
                </a:solidFill>
                <a:latin typeface="Times New Roman" pitchFamily="18" charset="0"/>
                <a:cs typeface="Times New Roman" pitchFamily="18" charset="0"/>
              </a:rPr>
              <a:t>Kim Đồng</a:t>
            </a:r>
            <a:endParaRPr lang="en-US" sz="3600" b="1">
              <a:solidFill>
                <a:srgbClr val="FF0000"/>
              </a:solidFill>
              <a:latin typeface="Times New Roman" pitchFamily="18" charset="0"/>
              <a:cs typeface="Times New Roman" pitchFamily="18" charset="0"/>
            </a:endParaRPr>
          </a:p>
        </p:txBody>
      </p:sp>
      <p:sp>
        <p:nvSpPr>
          <p:cNvPr id="20" name="Rectangle 57"/>
          <p:cNvSpPr>
            <a:spLocks noChangeArrowheads="1"/>
          </p:cNvSpPr>
          <p:nvPr/>
        </p:nvSpPr>
        <p:spPr bwMode="auto">
          <a:xfrm>
            <a:off x="5181600" y="2971800"/>
            <a:ext cx="1905000" cy="533400"/>
          </a:xfrm>
          <a:prstGeom prst="rect">
            <a:avLst/>
          </a:prstGeom>
          <a:solidFill>
            <a:schemeClr val="bg1"/>
          </a:solidFill>
          <a:ln w="9525">
            <a:solidFill>
              <a:schemeClr val="bg1"/>
            </a:solidFill>
            <a:miter lim="800000"/>
            <a:headEnd/>
            <a:tailEnd/>
          </a:ln>
        </p:spPr>
        <p:txBody>
          <a:bodyPr wrap="none" anchor="ctr"/>
          <a:lstStyle/>
          <a:p>
            <a:pPr algn="ctr"/>
            <a:r>
              <a:rPr lang="en-US" sz="3600" b="1">
                <a:solidFill>
                  <a:srgbClr val="009900"/>
                </a:solidFill>
                <a:latin typeface="Times New Roman" pitchFamily="18" charset="0"/>
                <a:cs typeface="Times New Roman" pitchFamily="18" charset="0"/>
              </a:rPr>
              <a:t>Ông ké</a:t>
            </a:r>
            <a:endParaRPr lang="en-US" sz="3600" b="1">
              <a:solidFill>
                <a:srgbClr val="FF0000"/>
              </a:solidFill>
              <a:latin typeface="Times New Roman" pitchFamily="18" charset="0"/>
              <a:cs typeface="Times New Roman" pitchFamily="18" charset="0"/>
            </a:endParaRPr>
          </a:p>
        </p:txBody>
      </p:sp>
      <p:sp>
        <p:nvSpPr>
          <p:cNvPr id="21" name="Rectangle 57"/>
          <p:cNvSpPr>
            <a:spLocks noChangeArrowheads="1"/>
          </p:cNvSpPr>
          <p:nvPr/>
        </p:nvSpPr>
        <p:spPr bwMode="auto">
          <a:xfrm>
            <a:off x="5029200" y="3551238"/>
            <a:ext cx="1905000" cy="533400"/>
          </a:xfrm>
          <a:prstGeom prst="rect">
            <a:avLst/>
          </a:prstGeom>
          <a:solidFill>
            <a:schemeClr val="bg1"/>
          </a:solidFill>
          <a:ln w="9525">
            <a:solidFill>
              <a:schemeClr val="bg1"/>
            </a:solidFill>
            <a:miter lim="800000"/>
            <a:headEnd/>
            <a:tailEnd/>
          </a:ln>
        </p:spPr>
        <p:txBody>
          <a:bodyPr wrap="none" anchor="ctr"/>
          <a:lstStyle/>
          <a:p>
            <a:pPr algn="ctr"/>
            <a:r>
              <a:rPr lang="en-US" sz="3600" b="1">
                <a:solidFill>
                  <a:srgbClr val="009900"/>
                </a:solidFill>
                <a:latin typeface="Times New Roman" pitchFamily="18" charset="0"/>
                <a:cs typeface="Times New Roman" pitchFamily="18" charset="0"/>
              </a:rPr>
              <a:t>Nùng</a:t>
            </a:r>
            <a:endParaRPr lang="en-US" sz="3600" b="1">
              <a:solidFill>
                <a:srgbClr val="FF0000"/>
              </a:solidFill>
              <a:latin typeface="Times New Roman" pitchFamily="18" charset="0"/>
              <a:cs typeface="Times New Roman" pitchFamily="18" charset="0"/>
            </a:endParaRPr>
          </a:p>
        </p:txBody>
      </p:sp>
      <p:sp>
        <p:nvSpPr>
          <p:cNvPr id="22" name="Rectangle 57"/>
          <p:cNvSpPr>
            <a:spLocks noChangeArrowheads="1"/>
          </p:cNvSpPr>
          <p:nvPr/>
        </p:nvSpPr>
        <p:spPr bwMode="auto">
          <a:xfrm>
            <a:off x="5257800" y="4114800"/>
            <a:ext cx="1905000" cy="533400"/>
          </a:xfrm>
          <a:prstGeom prst="rect">
            <a:avLst/>
          </a:prstGeom>
          <a:solidFill>
            <a:schemeClr val="bg1"/>
          </a:solidFill>
          <a:ln w="9525">
            <a:solidFill>
              <a:schemeClr val="bg1"/>
            </a:solidFill>
            <a:miter lim="800000"/>
            <a:headEnd/>
            <a:tailEnd/>
          </a:ln>
        </p:spPr>
        <p:txBody>
          <a:bodyPr wrap="none" anchor="ctr"/>
          <a:lstStyle/>
          <a:p>
            <a:pPr algn="ctr"/>
            <a:r>
              <a:rPr lang="en-US" sz="3600" b="1">
                <a:solidFill>
                  <a:srgbClr val="009900"/>
                </a:solidFill>
                <a:latin typeface="Times New Roman" pitchFamily="18" charset="0"/>
                <a:cs typeface="Times New Roman" pitchFamily="18" charset="0"/>
              </a:rPr>
              <a:t>Tây đồn</a:t>
            </a:r>
            <a:endParaRPr lang="en-US" sz="3600" b="1">
              <a:solidFill>
                <a:srgbClr val="FF0000"/>
              </a:solidFill>
              <a:latin typeface="Times New Roman" pitchFamily="18" charset="0"/>
              <a:cs typeface="Times New Roman" pitchFamily="18" charset="0"/>
            </a:endParaRPr>
          </a:p>
        </p:txBody>
      </p:sp>
      <p:sp>
        <p:nvSpPr>
          <p:cNvPr id="23" name="Rectangle 57">
            <a:hlinkClick r:id="rId2" action="ppaction://hlinksldjump"/>
          </p:cNvPr>
          <p:cNvSpPr>
            <a:spLocks noChangeArrowheads="1"/>
          </p:cNvSpPr>
          <p:nvPr/>
        </p:nvSpPr>
        <p:spPr bwMode="auto">
          <a:xfrm>
            <a:off x="5334000" y="4724400"/>
            <a:ext cx="1905000" cy="533400"/>
          </a:xfrm>
          <a:prstGeom prst="rect">
            <a:avLst/>
          </a:prstGeom>
          <a:solidFill>
            <a:schemeClr val="bg1"/>
          </a:solidFill>
          <a:ln w="9525">
            <a:solidFill>
              <a:schemeClr val="bg1"/>
            </a:solidFill>
            <a:miter lim="800000"/>
            <a:headEnd/>
            <a:tailEnd/>
          </a:ln>
        </p:spPr>
        <p:txBody>
          <a:bodyPr wrap="none" anchor="ctr"/>
          <a:lstStyle/>
          <a:p>
            <a:pPr algn="ctr"/>
            <a:r>
              <a:rPr lang="en-US" sz="3600" b="1">
                <a:solidFill>
                  <a:srgbClr val="009900"/>
                </a:solidFill>
                <a:latin typeface="Times New Roman" pitchFamily="18" charset="0"/>
                <a:cs typeface="Times New Roman" pitchFamily="18" charset="0"/>
              </a:rPr>
              <a:t>Thầy mo</a:t>
            </a:r>
            <a:endParaRPr lang="en-US" sz="3600" b="1">
              <a:solidFill>
                <a:srgbClr val="FF0000"/>
              </a:solidFill>
              <a:latin typeface="Times New Roman" pitchFamily="18" charset="0"/>
              <a:cs typeface="Times New Roman" pitchFamily="18" charset="0"/>
            </a:endParaRPr>
          </a:p>
        </p:txBody>
      </p:sp>
      <p:sp>
        <p:nvSpPr>
          <p:cNvPr id="24" name="Rectangle 57"/>
          <p:cNvSpPr>
            <a:spLocks noChangeArrowheads="1"/>
          </p:cNvSpPr>
          <p:nvPr/>
        </p:nvSpPr>
        <p:spPr bwMode="auto">
          <a:xfrm>
            <a:off x="5715000" y="5334000"/>
            <a:ext cx="1905000" cy="533400"/>
          </a:xfrm>
          <a:prstGeom prst="rect">
            <a:avLst/>
          </a:prstGeom>
          <a:solidFill>
            <a:schemeClr val="bg1"/>
          </a:solidFill>
          <a:ln w="9525">
            <a:solidFill>
              <a:schemeClr val="bg1"/>
            </a:solidFill>
            <a:miter lim="800000"/>
            <a:headEnd/>
            <a:tailEnd/>
          </a:ln>
        </p:spPr>
        <p:txBody>
          <a:bodyPr wrap="none" anchor="ctr"/>
          <a:lstStyle/>
          <a:p>
            <a:pPr algn="ctr"/>
            <a:r>
              <a:rPr lang="en-US" sz="3600" b="1">
                <a:solidFill>
                  <a:srgbClr val="009900"/>
                </a:solidFill>
                <a:latin typeface="Times New Roman" pitchFamily="18" charset="0"/>
                <a:cs typeface="Times New Roman" pitchFamily="18" charset="0"/>
              </a:rPr>
              <a:t>Thong manh</a:t>
            </a:r>
            <a:endParaRPr lang="en-US" sz="3600" b="1">
              <a:solidFill>
                <a:srgbClr val="FF0000"/>
              </a:solidFill>
              <a:latin typeface="Times New Roman" pitchFamily="18" charset="0"/>
              <a:cs typeface="Times New Roman" pitchFamily="18" charset="0"/>
            </a:endParaRPr>
          </a:p>
        </p:txBody>
      </p:sp>
      <p:sp>
        <p:nvSpPr>
          <p:cNvPr id="26" name="Rectangle 25"/>
          <p:cNvSpPr/>
          <p:nvPr/>
        </p:nvSpPr>
        <p:spPr>
          <a:xfrm>
            <a:off x="0" y="0"/>
            <a:ext cx="9144000" cy="6858000"/>
          </a:xfrm>
          <a:prstGeom prst="rect">
            <a:avLst/>
          </a:prstGeom>
          <a:noFill/>
          <a:ln>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685800" y="2247900"/>
            <a:ext cx="7620000" cy="16002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TÌM HIỂU BÀI</a:t>
            </a:r>
          </a:p>
        </p:txBody>
      </p:sp>
      <p:sp>
        <p:nvSpPr>
          <p:cNvPr id="10243" name="Rectangle 3"/>
          <p:cNvSpPr>
            <a:spLocks noChangeArrowheads="1"/>
          </p:cNvSpPr>
          <p:nvPr/>
        </p:nvSpPr>
        <p:spPr bwMode="auto">
          <a:xfrm>
            <a:off x="0" y="0"/>
            <a:ext cx="9144000" cy="6858000"/>
          </a:xfrm>
          <a:prstGeom prst="rect">
            <a:avLst/>
          </a:prstGeom>
          <a:noFill/>
          <a:ln w="76200" cap="rnd">
            <a:solidFill>
              <a:srgbClr val="CC99FF"/>
            </a:solidFill>
            <a:prstDash val="sysDot"/>
            <a:miter lim="800000"/>
            <a:headEnd/>
            <a:tailEnd/>
          </a:ln>
        </p:spPr>
        <p:txBody>
          <a:bodyPr wrap="none" anchor="ctr"/>
          <a:lstStyle/>
          <a:p>
            <a:endParaRPr lang="en-US"/>
          </a:p>
        </p:txBody>
      </p:sp>
      <p:pic>
        <p:nvPicPr>
          <p:cNvPr id="10244" name="Picture 4" descr="POINSET2"/>
          <p:cNvPicPr>
            <a:picLocks noChangeAspect="1" noChangeArrowheads="1"/>
          </p:cNvPicPr>
          <p:nvPr/>
        </p:nvPicPr>
        <p:blipFill>
          <a:blip r:embed="rId2"/>
          <a:srcRect/>
          <a:stretch>
            <a:fillRect/>
          </a:stretch>
        </p:blipFill>
        <p:spPr bwMode="auto">
          <a:xfrm rot="-5400000">
            <a:off x="-4762" y="4271962"/>
            <a:ext cx="2590800" cy="2581275"/>
          </a:xfrm>
          <a:prstGeom prst="rect">
            <a:avLst/>
          </a:prstGeom>
          <a:noFill/>
          <a:ln w="9525">
            <a:noFill/>
            <a:miter lim="800000"/>
            <a:headEnd/>
            <a:tailEnd/>
          </a:ln>
        </p:spPr>
      </p:pic>
      <p:pic>
        <p:nvPicPr>
          <p:cNvPr id="10245" name="Picture 5" descr="POINSET2"/>
          <p:cNvPicPr>
            <a:picLocks noChangeAspect="1" noChangeArrowheads="1"/>
          </p:cNvPicPr>
          <p:nvPr/>
        </p:nvPicPr>
        <p:blipFill>
          <a:blip r:embed="rId2"/>
          <a:srcRect/>
          <a:stretch>
            <a:fillRect/>
          </a:stretch>
        </p:blipFill>
        <p:spPr bwMode="auto">
          <a:xfrm rot="5400000">
            <a:off x="6615113" y="4762"/>
            <a:ext cx="2590800" cy="2581275"/>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downLeft)">
                                      <p:cBhvr>
                                        <p:cTn id="7" dur="500"/>
                                        <p:tgtEl>
                                          <p:spTgt spid="9218"/>
                                        </p:tgtEl>
                                      </p:cBhvr>
                                    </p:animEffect>
                                  </p:childTnLst>
                                </p:cTn>
                              </p:par>
                            </p:childTnLst>
                          </p:cTn>
                        </p:par>
                        <p:par>
                          <p:cTn id="8" fill="hold">
                            <p:stCondLst>
                              <p:cond delay="500"/>
                            </p:stCondLst>
                            <p:childTnLst>
                              <p:par>
                                <p:cTn id="9" presetID="27" presetClass="emph" presetSubtype="0" repeatCount="indefinite" fill="hold" grpId="1" nodeType="afterEffect">
                                  <p:stCondLst>
                                    <p:cond delay="0"/>
                                  </p:stCondLst>
                                  <p:childTnLst>
                                    <p:animClr clrSpc="rgb" dir="cw">
                                      <p:cBhvr override="childStyle">
                                        <p:cTn id="10" dur="250" autoRev="1" fill="hold"/>
                                        <p:tgtEl>
                                          <p:spTgt spid="9218"/>
                                        </p:tgtEl>
                                        <p:attrNameLst>
                                          <p:attrName>style.color</p:attrName>
                                        </p:attrNameLst>
                                      </p:cBhvr>
                                      <p:to>
                                        <a:schemeClr val="bg1"/>
                                      </p:to>
                                    </p:animClr>
                                    <p:animClr clrSpc="rgb" dir="cw">
                                      <p:cBhvr>
                                        <p:cTn id="11" dur="250" autoRev="1" fill="hold"/>
                                        <p:tgtEl>
                                          <p:spTgt spid="9218"/>
                                        </p:tgtEl>
                                        <p:attrNameLst>
                                          <p:attrName>fillcolor</p:attrName>
                                        </p:attrNameLst>
                                      </p:cBhvr>
                                      <p:to>
                                        <a:schemeClr val="bg1"/>
                                      </p:to>
                                    </p:animClr>
                                    <p:set>
                                      <p:cBhvr>
                                        <p:cTn id="12" dur="250" autoRev="1" fill="hold"/>
                                        <p:tgtEl>
                                          <p:spTgt spid="9218"/>
                                        </p:tgtEl>
                                        <p:attrNameLst>
                                          <p:attrName>fill.type</p:attrName>
                                        </p:attrNameLst>
                                      </p:cBhvr>
                                      <p:to>
                                        <p:strVal val="solid"/>
                                      </p:to>
                                    </p:set>
                                    <p:set>
                                      <p:cBhvr>
                                        <p:cTn id="13" dur="250" autoRev="1" fill="hold"/>
                                        <p:tgtEl>
                                          <p:spTgt spid="9218"/>
                                        </p:tgtEl>
                                        <p:attrNameLst>
                                          <p:attrName>fill.on</p:attrName>
                                        </p:attrNameLst>
                                      </p:cBhvr>
                                      <p:to>
                                        <p:strVal val="true"/>
                                      </p:to>
                                    </p:set>
                                  </p:childTnLst>
                                </p:cTn>
                              </p:par>
                            </p:childTnLst>
                          </p:cTn>
                        </p:par>
                        <p:par>
                          <p:cTn id="14" fill="hold">
                            <p:stCondLst>
                              <p:cond delay="1000"/>
                            </p:stCondLst>
                            <p:childTnLst>
                              <p:par>
                                <p:cTn id="15" presetID="30" presetClass="entr" presetSubtype="0" fill="hold" grpId="2" nodeType="after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800" decel="100000"/>
                                        <p:tgtEl>
                                          <p:spTgt spid="9218"/>
                                        </p:tgtEl>
                                      </p:cBhvr>
                                    </p:animEffect>
                                    <p:anim calcmode="lin" valueType="num">
                                      <p:cBhvr>
                                        <p:cTn id="18" dur="800" decel="100000" fill="hold"/>
                                        <p:tgtEl>
                                          <p:spTgt spid="9218"/>
                                        </p:tgtEl>
                                        <p:attrNameLst>
                                          <p:attrName>style.rotation</p:attrName>
                                        </p:attrNameLst>
                                      </p:cBhvr>
                                      <p:tavLst>
                                        <p:tav tm="0">
                                          <p:val>
                                            <p:fltVal val="-90"/>
                                          </p:val>
                                        </p:tav>
                                        <p:tav tm="100000">
                                          <p:val>
                                            <p:fltVal val="0"/>
                                          </p:val>
                                        </p:tav>
                                      </p:tavLst>
                                    </p:anim>
                                    <p:anim calcmode="lin" valueType="num">
                                      <p:cBhvr>
                                        <p:cTn id="19" dur="800" decel="100000" fill="hold"/>
                                        <p:tgtEl>
                                          <p:spTgt spid="9218"/>
                                        </p:tgtEl>
                                        <p:attrNameLst>
                                          <p:attrName>ppt_x</p:attrName>
                                        </p:attrNameLst>
                                      </p:cBhvr>
                                      <p:tavLst>
                                        <p:tav tm="0">
                                          <p:val>
                                            <p:strVal val="#ppt_x+0.4"/>
                                          </p:val>
                                        </p:tav>
                                        <p:tav tm="100000">
                                          <p:val>
                                            <p:strVal val="#ppt_x-0.05"/>
                                          </p:val>
                                        </p:tav>
                                      </p:tavLst>
                                    </p:anim>
                                    <p:anim calcmode="lin" valueType="num">
                                      <p:cBhvr>
                                        <p:cTn id="20" dur="800" decel="100000" fill="hold"/>
                                        <p:tgtEl>
                                          <p:spTgt spid="921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1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8" grpId="1" animBg="1"/>
      <p:bldP spid="921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3"/>
          <p:cNvSpPr>
            <a:spLocks noChangeShapeType="1"/>
          </p:cNvSpPr>
          <p:nvPr/>
        </p:nvSpPr>
        <p:spPr bwMode="auto">
          <a:xfrm flipV="1">
            <a:off x="5969000" y="5194300"/>
            <a:ext cx="139700" cy="381000"/>
          </a:xfrm>
          <a:prstGeom prst="line">
            <a:avLst/>
          </a:prstGeom>
          <a:noFill/>
          <a:ln w="28575">
            <a:solidFill>
              <a:schemeClr val="bg1"/>
            </a:solidFill>
            <a:round/>
            <a:headEnd/>
            <a:tailEnd/>
          </a:ln>
        </p:spPr>
        <p:txBody>
          <a:bodyPr/>
          <a:lstStyle/>
          <a:p>
            <a:endParaRPr lang="en-US"/>
          </a:p>
        </p:txBody>
      </p:sp>
      <p:pic>
        <p:nvPicPr>
          <p:cNvPr id="11267" name="Picture 35" descr="Poinset2"/>
          <p:cNvPicPr>
            <a:picLocks noChangeAspect="1" noChangeArrowheads="1"/>
          </p:cNvPicPr>
          <p:nvPr/>
        </p:nvPicPr>
        <p:blipFill>
          <a:blip r:embed="rId2"/>
          <a:srcRect/>
          <a:stretch>
            <a:fillRect/>
          </a:stretch>
        </p:blipFill>
        <p:spPr bwMode="auto">
          <a:xfrm rot="10800000">
            <a:off x="8356600" y="6019800"/>
            <a:ext cx="787400" cy="838200"/>
          </a:xfrm>
          <a:prstGeom prst="rect">
            <a:avLst/>
          </a:prstGeom>
          <a:noFill/>
          <a:ln w="9525">
            <a:noFill/>
            <a:miter lim="800000"/>
            <a:headEnd/>
            <a:tailEnd/>
          </a:ln>
        </p:spPr>
      </p:pic>
      <p:pic>
        <p:nvPicPr>
          <p:cNvPr id="11268" name="Picture 36" descr="Poinset2"/>
          <p:cNvPicPr>
            <a:picLocks noChangeAspect="1" noChangeArrowheads="1"/>
          </p:cNvPicPr>
          <p:nvPr/>
        </p:nvPicPr>
        <p:blipFill>
          <a:blip r:embed="rId2"/>
          <a:srcRect/>
          <a:stretch>
            <a:fillRect/>
          </a:stretch>
        </p:blipFill>
        <p:spPr bwMode="auto">
          <a:xfrm rot="-5400000">
            <a:off x="-4763" y="5984876"/>
            <a:ext cx="815975" cy="869950"/>
          </a:xfrm>
          <a:prstGeom prst="rect">
            <a:avLst/>
          </a:prstGeom>
          <a:noFill/>
          <a:ln w="9525">
            <a:noFill/>
            <a:miter lim="800000"/>
            <a:headEnd/>
            <a:tailEnd/>
          </a:ln>
        </p:spPr>
      </p:pic>
      <p:pic>
        <p:nvPicPr>
          <p:cNvPr id="11269" name="Picture 37" descr="Poinset2"/>
          <p:cNvPicPr>
            <a:picLocks noChangeAspect="1" noChangeArrowheads="1"/>
          </p:cNvPicPr>
          <p:nvPr/>
        </p:nvPicPr>
        <p:blipFill>
          <a:blip r:embed="rId2"/>
          <a:srcRect/>
          <a:stretch>
            <a:fillRect/>
          </a:stretch>
        </p:blipFill>
        <p:spPr bwMode="auto">
          <a:xfrm rot="5400000">
            <a:off x="8377238" y="-23813"/>
            <a:ext cx="742950" cy="790575"/>
          </a:xfrm>
          <a:prstGeom prst="rect">
            <a:avLst/>
          </a:prstGeom>
          <a:noFill/>
          <a:ln w="9525">
            <a:noFill/>
            <a:miter lim="800000"/>
            <a:headEnd/>
            <a:tailEnd/>
          </a:ln>
        </p:spPr>
      </p:pic>
      <p:pic>
        <p:nvPicPr>
          <p:cNvPr id="11270" name="Picture 38" descr="Poinset2"/>
          <p:cNvPicPr>
            <a:picLocks noChangeAspect="1" noChangeArrowheads="1"/>
          </p:cNvPicPr>
          <p:nvPr/>
        </p:nvPicPr>
        <p:blipFill>
          <a:blip r:embed="rId2"/>
          <a:srcRect/>
          <a:stretch>
            <a:fillRect/>
          </a:stretch>
        </p:blipFill>
        <p:spPr bwMode="auto">
          <a:xfrm>
            <a:off x="0" y="0"/>
            <a:ext cx="787400" cy="838200"/>
          </a:xfrm>
          <a:prstGeom prst="rect">
            <a:avLst/>
          </a:prstGeom>
          <a:noFill/>
          <a:ln w="9525">
            <a:noFill/>
            <a:miter lim="800000"/>
            <a:headEnd/>
            <a:tailEnd/>
          </a:ln>
        </p:spPr>
      </p:pic>
      <p:sp>
        <p:nvSpPr>
          <p:cNvPr id="11271" name="Rectangle 39"/>
          <p:cNvSpPr>
            <a:spLocks noChangeArrowheads="1"/>
          </p:cNvSpPr>
          <p:nvPr/>
        </p:nvSpPr>
        <p:spPr bwMode="auto">
          <a:xfrm>
            <a:off x="0" y="954088"/>
            <a:ext cx="9144000" cy="5632450"/>
          </a:xfrm>
          <a:prstGeom prst="rect">
            <a:avLst/>
          </a:prstGeom>
          <a:noFill/>
          <a:ln w="9525">
            <a:noFill/>
            <a:miter lim="800000"/>
            <a:headEnd/>
            <a:tailEnd/>
          </a:ln>
        </p:spPr>
        <p:txBody>
          <a:bodyPr>
            <a:spAutoFit/>
          </a:bodyPr>
          <a:lstStyle/>
          <a:p>
            <a:pPr algn="just"/>
            <a:r>
              <a:rPr lang="en-US" sz="3000" b="1" i="1">
                <a:solidFill>
                  <a:srgbClr val="000000"/>
                </a:solidFill>
                <a:latin typeface="Times New Roman" pitchFamily="18" charset="0"/>
              </a:rPr>
              <a:t>Kim Đồng (1928-1943):</a:t>
            </a:r>
            <a:r>
              <a:rPr lang="en-US" sz="3000">
                <a:solidFill>
                  <a:srgbClr val="000000"/>
                </a:solidFill>
                <a:latin typeface="Times New Roman" pitchFamily="18" charset="0"/>
              </a:rPr>
              <a:t> Người dân tộc Nùng, tên thật là Nông Văn Dền. Quê ở bản Nà Mạ, xã Trường Hà, huyện Hà Quảng, tỉnh Cao Bằng, hy sinh lúc 15 tuổi. Anh là đội viên thiếu niên tiền phong đầu tiên ở nước ta. Anh làm nhiệm vụ liên lạc, dẫn đường và canh gác cho cán bộ cách mạng. Trong một lần canh gác, bất ngờ bị giặc ập tới, anh chạy cho giặc bắn để đánh lạc hướng bọn giặc và anh đã anh dũng hy sinh. Nghe tiếng súng, các cán bộ của ta đã kịp thời thoát vào rừng. Mộ Kim Đồng được xây ở Nà Mạ bên cạnh đường số 4, trên đường từ thị xã Cao Bằng đến Pác Bó. Du khách qua đây đều dừng lại thắp hương tưởng niệm người thiếu niên anh hùng.</a:t>
            </a:r>
          </a:p>
        </p:txBody>
      </p:sp>
      <p:sp>
        <p:nvSpPr>
          <p:cNvPr id="11272" name="AutoShape 47"/>
          <p:cNvSpPr>
            <a:spLocks noChangeArrowheads="1"/>
          </p:cNvSpPr>
          <p:nvPr/>
        </p:nvSpPr>
        <p:spPr bwMode="auto">
          <a:xfrm>
            <a:off x="1600200" y="-63500"/>
            <a:ext cx="5943600" cy="762000"/>
          </a:xfrm>
          <a:prstGeom prst="flowChartAlternateProcess">
            <a:avLst/>
          </a:prstGeom>
          <a:noFill/>
          <a:ln w="9525">
            <a:noFill/>
            <a:miter lim="800000"/>
            <a:headEnd/>
            <a:tailEnd/>
          </a:ln>
        </p:spPr>
        <p:txBody>
          <a:bodyPr wrap="none" anchor="ctr"/>
          <a:lstStyle/>
          <a:p>
            <a:pPr algn="ctr"/>
            <a:endParaRPr lang="en-US" sz="3600" b="1" i="1">
              <a:solidFill>
                <a:srgbClr val="FF0000"/>
              </a:solidFill>
              <a:latin typeface=".VnTime" pitchFamily="34" charset="0"/>
            </a:endParaRPr>
          </a:p>
          <a:p>
            <a:pPr algn="ctr"/>
            <a:r>
              <a:rPr lang="en-US" sz="4000" b="1" i="1">
                <a:solidFill>
                  <a:srgbClr val="FF0000"/>
                </a:solidFill>
                <a:latin typeface="Times New Roman" pitchFamily="18" charset="0"/>
                <a:cs typeface="Times New Roman" pitchFamily="18" charset="0"/>
              </a:rPr>
              <a:t>Nói những điều em biết về anh Kim Đồng?</a:t>
            </a:r>
          </a:p>
        </p:txBody>
      </p:sp>
    </p:spTree>
  </p:cSld>
  <p:clrMapOvr>
    <a:masterClrMapping/>
  </p:clrMapOvr>
  <p:transition spd="med">
    <p:zoom dir="in"/>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7491"/>
  <p:tag name="VIOLETTITLE" val="TD- nguoi lien lac nho"/>
  <p:tag name="VIOLETLESSON" val="38"/>
  <p:tag name="VIOLETCATID" val="8048911"/>
  <p:tag name="VIOLETSUBJECT" val="Tập đọc 3"/>
  <p:tag name="VIOLETAUTHORID" val="4488133"/>
  <p:tag name="VIOLETAUTHORNAME" val="Trần Thanh Tâm"/>
  <p:tag name="VIOLETAUTHORAVATAR" val="4/488/133/avatar.jpg"/>
  <p:tag name="VIOLETAUTHORADDRESS" val="Trường TH Nguyễn Du - Bình Dương"/>
  <p:tag name="VIOLETAUTHORHOMEPAGE" val="http://violet.vn/rongcon1988"/>
  <p:tag name="VIOLETDATE" val="2011-11-21 10:45:29"/>
  <p:tag name="VIOLETHIT" val="1016"/>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8&quot;/&gt;&lt;/object&gt;&lt;object type=&quot;3&quot; unique_id=&quot;10005&quot;&gt;&lt;property id=&quot;20148&quot; value=&quot;5&quot;/&gt;&lt;property id=&quot;20300&quot; value=&quot;Slide 3&quot;/&gt;&lt;property id=&quot;20307&quot; value=&quot;309&quot;/&gt;&lt;/object&gt;&lt;object type=&quot;3&quot; unique_id=&quot;10006&quot;&gt;&lt;property id=&quot;20148&quot; value=&quot;5&quot;/&gt;&lt;property id=&quot;20300&quot; value=&quot;Slide 4&quot;/&gt;&lt;property id=&quot;20307&quot; value=&quot;326&quot;/&gt;&lt;/object&gt;&lt;object type=&quot;3&quot; unique_id=&quot;10007&quot;&gt;&lt;property id=&quot;20148&quot; value=&quot;5&quot;/&gt;&lt;property id=&quot;20300&quot; value=&quot;Slide 5&quot;/&gt;&lt;property id=&quot;20307&quot; value=&quot;311&quot;/&gt;&lt;/object&gt;&lt;object type=&quot;3&quot; unique_id=&quot;10008&quot;&gt;&lt;property id=&quot;20148&quot; value=&quot;5&quot;/&gt;&lt;property id=&quot;20300&quot; value=&quot;Slide 6&quot;/&gt;&lt;property id=&quot;20307&quot; value=&quot;349&quot;/&gt;&lt;/object&gt;&lt;object type=&quot;3&quot; unique_id=&quot;10009&quot;&gt;&lt;property id=&quot;20148&quot; value=&quot;5&quot;/&gt;&lt;property id=&quot;20300&quot; value=&quot;Slide 7&quot;/&gt;&lt;property id=&quot;20307&quot; value=&quot;350&quot;/&gt;&lt;/object&gt;&lt;object type=&quot;3&quot; unique_id=&quot;10010&quot;&gt;&lt;property id=&quot;20148&quot; value=&quot;5&quot;/&gt;&lt;property id=&quot;20300&quot; value=&quot;Slide 8&quot;/&gt;&lt;property id=&quot;20307&quot; value=&quot;351&quot;/&gt;&lt;/object&gt;&lt;object type=&quot;3&quot; unique_id=&quot;10011&quot;&gt;&lt;property id=&quot;20148&quot; value=&quot;5&quot;/&gt;&lt;property id=&quot;20300&quot; value=&quot;Slide 9&quot;/&gt;&lt;property id=&quot;20307&quot; value=&quot;327&quot;/&gt;&lt;/object&gt;&lt;object type=&quot;3&quot; unique_id=&quot;10012&quot;&gt;&lt;property id=&quot;20148&quot; value=&quot;5&quot;/&gt;&lt;property id=&quot;20300&quot; value=&quot;Slide 10&quot;/&gt;&lt;property id=&quot;20307&quot; value=&quot;352&quot;/&gt;&lt;/object&gt;&lt;object type=&quot;3&quot; unique_id=&quot;10013&quot;&gt;&lt;property id=&quot;20148&quot; value=&quot;5&quot;/&gt;&lt;property id=&quot;20300&quot; value=&quot;Slide 11&quot;/&gt;&lt;property id=&quot;20307&quot; value=&quot;353&quot;/&gt;&lt;/object&gt;&lt;object type=&quot;3&quot; unique_id=&quot;10014&quot;&gt;&lt;property id=&quot;20148&quot; value=&quot;5&quot;/&gt;&lt;property id=&quot;20300&quot; value=&quot;Slide 12&quot;/&gt;&lt;property id=&quot;20307&quot; value=&quot;354&quot;/&gt;&lt;/object&gt;&lt;object type=&quot;3&quot; unique_id=&quot;10015&quot;&gt;&lt;property id=&quot;20148&quot; value=&quot;5&quot;/&gt;&lt;property id=&quot;20300&quot; value=&quot;Slide 13&quot;/&gt;&lt;property id=&quot;20307&quot; value=&quot;355&quot;/&gt;&lt;/object&gt;&lt;object type=&quot;3&quot; unique_id=&quot;10016&quot;&gt;&lt;property id=&quot;20148&quot; value=&quot;5&quot;/&gt;&lt;property id=&quot;20300&quot; value=&quot;Slide 14&quot;/&gt;&lt;property id=&quot;20307&quot; value=&quot;356&quot;/&gt;&lt;/object&gt;&lt;object type=&quot;3&quot; unique_id=&quot;10017&quot;&gt;&lt;property id=&quot;20148&quot; value=&quot;5&quot;/&gt;&lt;property id=&quot;20300&quot; value=&quot;Slide 15&quot;/&gt;&lt;property id=&quot;20307&quot; value=&quot;357&quot;/&gt;&lt;/object&gt;&lt;object type=&quot;3&quot; unique_id=&quot;10018&quot;&gt;&lt;property id=&quot;20148&quot; value=&quot;5&quot;/&gt;&lt;property id=&quot;20300&quot; value=&quot;Slide 16&quot;/&gt;&lt;property id=&quot;20307&quot; value=&quot;342&quot;/&gt;&lt;/object&gt;&lt;object type=&quot;3&quot; unique_id=&quot;10019&quot;&gt;&lt;property id=&quot;20148&quot; value=&quot;5&quot;/&gt;&lt;property id=&quot;20300&quot; value=&quot;Slide 17&quot;/&gt;&lt;property id=&quot;20307&quot; value=&quot;358&quot;/&gt;&lt;/object&gt;&lt;object type=&quot;3&quot; unique_id=&quot;10020&quot;&gt;&lt;property id=&quot;20148&quot; value=&quot;5&quot;/&gt;&lt;property id=&quot;20300&quot; value=&quot;Slide 18&quot;/&gt;&lt;property id=&quot;20307&quot; value=&quot;359&quot;/&gt;&lt;/object&gt;&lt;object type=&quot;3&quot; unique_id=&quot;10021&quot;&gt;&lt;property id=&quot;20148&quot; value=&quot;5&quot;/&gt;&lt;property id=&quot;20300&quot; value=&quot;Slide 19&quot;/&gt;&lt;property id=&quot;20307&quot; value=&quot;360&quot;/&gt;&lt;/object&gt;&lt;object type=&quot;3&quot; unique_id=&quot;10022&quot;&gt;&lt;property id=&quot;20148&quot; value=&quot;5&quot;/&gt;&lt;property id=&quot;20300&quot; value=&quot;Slide 20&quot;/&gt;&lt;property id=&quot;20307&quot; value=&quot;361&quot;/&gt;&lt;/object&gt;&lt;object type=&quot;3&quot; unique_id=&quot;10023&quot;&gt;&lt;property id=&quot;20148&quot; value=&quot;5&quot;/&gt;&lt;property id=&quot;20300&quot; value=&quot;Slide 21&quot;/&gt;&lt;property id=&quot;20307&quot; value=&quot;363&quot;/&gt;&lt;/object&gt;&lt;object type=&quot;3&quot; unique_id=&quot;10024&quot;&gt;&lt;property id=&quot;20148&quot; value=&quot;5&quot;/&gt;&lt;property id=&quot;20300&quot; value=&quot;Slide 22&quot;/&gt;&lt;property id=&quot;20307&quot; value=&quot;362&quot;/&gt;&lt;/object&gt;&lt;object type=&quot;3&quot; unique_id=&quot;10025&quot;&gt;&lt;property id=&quot;20148&quot; value=&quot;5&quot;/&gt;&lt;property id=&quot;20300&quot; value=&quot;Slide 23&quot;/&gt;&lt;property id=&quot;20307&quot; value=&quot;341&quot;/&gt;&lt;/object&gt;&lt;object type=&quot;3&quot; unique_id=&quot;10050&quot;&gt;&lt;property id=&quot;20148&quot; value=&quot;5&quot;/&gt;&lt;property id=&quot;20300&quot; value=&quot;Slide 2&quot;/&gt;&lt;property id=&quot;20307&quot; value=&quot;364&quot;/&gt;&lt;/object&gt;&lt;/object&gt;&lt;/object&gt;&lt;/database&gt;"/>
  <p:tag name="SECTOMILLISECCONVERTED" val="1"/>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nVogueH"/>
        <a:ea typeface=""/>
        <a:cs typeface=""/>
      </a:majorFont>
      <a:minorFont>
        <a:latin typeface=".VnAristo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2819</TotalTime>
  <Words>629</Words>
  <Application>Microsoft Office PowerPoint</Application>
  <PresentationFormat>On-screen Show (4:3)</PresentationFormat>
  <Paragraphs>71</Paragraphs>
  <Slides>23</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Balloons</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Hoang Hai</dc:creator>
  <cp:lastModifiedBy>AutoBVT</cp:lastModifiedBy>
  <cp:revision>153</cp:revision>
  <dcterms:created xsi:type="dcterms:W3CDTF">2007-01-06T08:53:53Z</dcterms:created>
  <dcterms:modified xsi:type="dcterms:W3CDTF">2016-12-21T07:51:24Z</dcterms:modified>
</cp:coreProperties>
</file>